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1" r:id="rId10"/>
    <p:sldId id="282" r:id="rId11"/>
    <p:sldId id="264" r:id="rId12"/>
    <p:sldId id="266" r:id="rId13"/>
    <p:sldId id="267" r:id="rId14"/>
    <p:sldId id="283" r:id="rId15"/>
    <p:sldId id="284" r:id="rId16"/>
    <p:sldId id="268" r:id="rId17"/>
    <p:sldId id="276" r:id="rId18"/>
    <p:sldId id="277" r:id="rId19"/>
    <p:sldId id="279" r:id="rId20"/>
    <p:sldId id="280" r:id="rId21"/>
  </p:sldIdLst>
  <p:sldSz cx="9144000" cy="5143500" type="screen16x9"/>
  <p:notesSz cx="6858000" cy="9144000"/>
  <p:embeddedFontLst>
    <p:embeddedFont>
      <p:font typeface="Algerian" pitchFamily="82" charset="0"/>
      <p:regular r:id="rId23"/>
    </p:embeddedFont>
    <p:embeddedFont>
      <p:font typeface="Raleway" charset="0"/>
      <p:regular r:id="rId24"/>
      <p:bold r:id="rId25"/>
      <p:italic r:id="rId26"/>
      <p:boldItalic r:id="rId27"/>
    </p:embeddedFont>
    <p:embeddedFont>
      <p:font typeface="Calibri" pitchFamily="34" charset="0"/>
      <p:regular r:id="rId28"/>
      <p:bold r:id="rId29"/>
      <p:italic r:id="rId30"/>
      <p:boldItalic r:id="rId31"/>
    </p:embeddedFont>
    <p:embeddedFont>
      <p:font typeface="Lato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E73C70-D3FF-4B16-826C-77D9D53FD259}" v="158" dt="2023-05-12T15:39:38.9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2" d="100"/>
          <a:sy n="102" d="100"/>
        </p:scale>
        <p:origin x="-456" y="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an Saraf" userId="cee56bd03bbc4265" providerId="LiveId" clId="{DDE73C70-D3FF-4B16-826C-77D9D53FD259}"/>
    <pc:docChg chg="undo redo custSel addSld delSld modSld">
      <pc:chgData name="Aman Saraf" userId="cee56bd03bbc4265" providerId="LiveId" clId="{DDE73C70-D3FF-4B16-826C-77D9D53FD259}" dt="2023-05-12T15:39:38.974" v="2488"/>
      <pc:docMkLst>
        <pc:docMk/>
      </pc:docMkLst>
      <pc:sldChg chg="addSp delSp modSp mod modTransition modAnim">
        <pc:chgData name="Aman Saraf" userId="cee56bd03bbc4265" providerId="LiveId" clId="{DDE73C70-D3FF-4B16-826C-77D9D53FD259}" dt="2023-05-12T15:39:38.974" v="2488"/>
        <pc:sldMkLst>
          <pc:docMk/>
          <pc:sldMk cId="0" sldId="256"/>
        </pc:sldMkLst>
        <pc:spChg chg="mod">
          <ac:chgData name="Aman Saraf" userId="cee56bd03bbc4265" providerId="LiveId" clId="{DDE73C70-D3FF-4B16-826C-77D9D53FD259}" dt="2023-05-12T15:05:49.659" v="2179" actId="21"/>
          <ac:spMkLst>
            <pc:docMk/>
            <pc:sldMk cId="0" sldId="256"/>
            <ac:spMk id="138" creationId="{00000000-0000-0000-0000-000000000000}"/>
          </ac:spMkLst>
        </pc:spChg>
        <pc:spChg chg="mod">
          <ac:chgData name="Aman Saraf" userId="cee56bd03bbc4265" providerId="LiveId" clId="{DDE73C70-D3FF-4B16-826C-77D9D53FD259}" dt="2023-05-12T15:17:52.426" v="2329" actId="20577"/>
          <ac:spMkLst>
            <pc:docMk/>
            <pc:sldMk cId="0" sldId="256"/>
            <ac:spMk id="139" creationId="{00000000-0000-0000-0000-000000000000}"/>
          </ac:spMkLst>
        </pc:spChg>
        <pc:picChg chg="mod">
          <ac:chgData name="Aman Saraf" userId="cee56bd03bbc4265" providerId="LiveId" clId="{DDE73C70-D3FF-4B16-826C-77D9D53FD259}" dt="2023-05-12T15:21:43.791" v="2335" actId="14100"/>
          <ac:picMkLst>
            <pc:docMk/>
            <pc:sldMk cId="0" sldId="256"/>
            <ac:picMk id="135" creationId="{00000000-0000-0000-0000-000000000000}"/>
          </ac:picMkLst>
        </pc:picChg>
        <pc:picChg chg="del mod">
          <ac:chgData name="Aman Saraf" userId="cee56bd03bbc4265" providerId="LiveId" clId="{DDE73C70-D3FF-4B16-826C-77D9D53FD259}" dt="2023-05-12T15:21:33.902" v="2332" actId="478"/>
          <ac:picMkLst>
            <pc:docMk/>
            <pc:sldMk cId="0" sldId="256"/>
            <ac:picMk id="136" creationId="{00000000-0000-0000-0000-000000000000}"/>
          </ac:picMkLst>
        </pc:picChg>
        <pc:picChg chg="del">
          <ac:chgData name="Aman Saraf" userId="cee56bd03bbc4265" providerId="LiveId" clId="{DDE73C70-D3FF-4B16-826C-77D9D53FD259}" dt="2023-05-12T15:22:53.925" v="2347" actId="478"/>
          <ac:picMkLst>
            <pc:docMk/>
            <pc:sldMk cId="0" sldId="256"/>
            <ac:picMk id="140" creationId="{00000000-0000-0000-0000-000000000000}"/>
          </ac:picMkLst>
        </pc:picChg>
        <pc:picChg chg="add del mod">
          <ac:chgData name="Aman Saraf" userId="cee56bd03bbc4265" providerId="LiveId" clId="{DDE73C70-D3FF-4B16-826C-77D9D53FD259}" dt="2023-05-12T15:21:44.900" v="2336"/>
          <ac:picMkLst>
            <pc:docMk/>
            <pc:sldMk cId="0" sldId="256"/>
            <ac:picMk id="1026" creationId="{4889B9B5-C57D-6AE0-A1D5-0536E4B1A5D8}"/>
          </ac:picMkLst>
        </pc:picChg>
        <pc:picChg chg="add mod">
          <ac:chgData name="Aman Saraf" userId="cee56bd03bbc4265" providerId="LiveId" clId="{DDE73C70-D3FF-4B16-826C-77D9D53FD259}" dt="2023-05-12T15:22:23.621" v="2346" actId="167"/>
          <ac:picMkLst>
            <pc:docMk/>
            <pc:sldMk cId="0" sldId="256"/>
            <ac:picMk id="1028" creationId="{F5D22FDC-ACD4-5F42-9B3F-69DDAE1D8F86}"/>
          </ac:picMkLst>
        </pc:picChg>
        <pc:picChg chg="add mod">
          <ac:chgData name="Aman Saraf" userId="cee56bd03bbc4265" providerId="LiveId" clId="{DDE73C70-D3FF-4B16-826C-77D9D53FD259}" dt="2023-05-12T15:23:35.224" v="2358" actId="14100"/>
          <ac:picMkLst>
            <pc:docMk/>
            <pc:sldMk cId="0" sldId="256"/>
            <ac:picMk id="1030" creationId="{F5EE3A3B-FD89-071C-44B9-C74FE7A96357}"/>
          </ac:picMkLst>
        </pc:picChg>
      </pc:sldChg>
      <pc:sldChg chg="modSp mod modTransition">
        <pc:chgData name="Aman Saraf" userId="cee56bd03bbc4265" providerId="LiveId" clId="{DDE73C70-D3FF-4B16-826C-77D9D53FD259}" dt="2023-05-12T15:34:21.287" v="2464"/>
        <pc:sldMkLst>
          <pc:docMk/>
          <pc:sldMk cId="0" sldId="257"/>
        </pc:sldMkLst>
        <pc:spChg chg="mod">
          <ac:chgData name="Aman Saraf" userId="cee56bd03bbc4265" providerId="LiveId" clId="{DDE73C70-D3FF-4B16-826C-77D9D53FD259}" dt="2023-05-12T14:34:59.353" v="1651" actId="20577"/>
          <ac:spMkLst>
            <pc:docMk/>
            <pc:sldMk cId="0" sldId="257"/>
            <ac:spMk id="146" creationId="{00000000-0000-0000-0000-000000000000}"/>
          </ac:spMkLst>
        </pc:spChg>
      </pc:sldChg>
      <pc:sldChg chg="modTransition">
        <pc:chgData name="Aman Saraf" userId="cee56bd03bbc4265" providerId="LiveId" clId="{DDE73C70-D3FF-4B16-826C-77D9D53FD259}" dt="2023-05-12T15:34:29.871" v="2465"/>
        <pc:sldMkLst>
          <pc:docMk/>
          <pc:sldMk cId="0" sldId="258"/>
        </pc:sldMkLst>
      </pc:sldChg>
      <pc:sldChg chg="modTransition">
        <pc:chgData name="Aman Saraf" userId="cee56bd03bbc4265" providerId="LiveId" clId="{DDE73C70-D3FF-4B16-826C-77D9D53FD259}" dt="2023-05-12T15:34:36.636" v="2466"/>
        <pc:sldMkLst>
          <pc:docMk/>
          <pc:sldMk cId="0" sldId="259"/>
        </pc:sldMkLst>
      </pc:sldChg>
      <pc:sldChg chg="modTransition">
        <pc:chgData name="Aman Saraf" userId="cee56bd03bbc4265" providerId="LiveId" clId="{DDE73C70-D3FF-4B16-826C-77D9D53FD259}" dt="2023-05-12T15:34:50.161" v="2467"/>
        <pc:sldMkLst>
          <pc:docMk/>
          <pc:sldMk cId="0" sldId="260"/>
        </pc:sldMkLst>
      </pc:sldChg>
      <pc:sldChg chg="addSp delSp modSp mod modTransition">
        <pc:chgData name="Aman Saraf" userId="cee56bd03bbc4265" providerId="LiveId" clId="{DDE73C70-D3FF-4B16-826C-77D9D53FD259}" dt="2023-05-12T15:35:06.607" v="2468"/>
        <pc:sldMkLst>
          <pc:docMk/>
          <pc:sldMk cId="0" sldId="261"/>
        </pc:sldMkLst>
        <pc:graphicFrameChg chg="add mod modGraphic">
          <ac:chgData name="Aman Saraf" userId="cee56bd03bbc4265" providerId="LiveId" clId="{DDE73C70-D3FF-4B16-826C-77D9D53FD259}" dt="2023-05-12T15:30:48.772" v="2445" actId="12269"/>
          <ac:graphicFrameMkLst>
            <pc:docMk/>
            <pc:sldMk cId="0" sldId="261"/>
            <ac:graphicFrameMk id="2" creationId="{45DAC333-8965-75DE-D030-09A551C25AE3}"/>
          </ac:graphicFrameMkLst>
        </pc:graphicFrameChg>
        <pc:graphicFrameChg chg="add del modGraphic">
          <ac:chgData name="Aman Saraf" userId="cee56bd03bbc4265" providerId="LiveId" clId="{DDE73C70-D3FF-4B16-826C-77D9D53FD259}" dt="2023-05-12T15:32:12.521" v="2447" actId="478"/>
          <ac:graphicFrameMkLst>
            <pc:docMk/>
            <pc:sldMk cId="0" sldId="261"/>
            <ac:graphicFrameMk id="6" creationId="{B9139D71-8C4D-BBB7-D301-BEC3DA78348A}"/>
          </ac:graphicFrameMkLst>
        </pc:graphicFrameChg>
        <pc:graphicFrameChg chg="add del mod modGraphic">
          <ac:chgData name="Aman Saraf" userId="cee56bd03bbc4265" providerId="LiveId" clId="{DDE73C70-D3FF-4B16-826C-77D9D53FD259}" dt="2023-05-12T15:33:20.385" v="2457" actId="1032"/>
          <ac:graphicFrameMkLst>
            <pc:docMk/>
            <pc:sldMk cId="0" sldId="261"/>
            <ac:graphicFrameMk id="7" creationId="{0B35BBD5-B65E-D167-684B-1AF7B4643591}"/>
          </ac:graphicFrameMkLst>
        </pc:graphicFrameChg>
      </pc:sldChg>
      <pc:sldChg chg="modTransition">
        <pc:chgData name="Aman Saraf" userId="cee56bd03bbc4265" providerId="LiveId" clId="{DDE73C70-D3FF-4B16-826C-77D9D53FD259}" dt="2023-05-12T15:35:13.039" v="2469"/>
        <pc:sldMkLst>
          <pc:docMk/>
          <pc:sldMk cId="0" sldId="262"/>
        </pc:sldMkLst>
      </pc:sldChg>
      <pc:sldChg chg="addSp delSp modSp mod modTransition">
        <pc:chgData name="Aman Saraf" userId="cee56bd03bbc4265" providerId="LiveId" clId="{DDE73C70-D3FF-4B16-826C-77D9D53FD259}" dt="2023-05-12T15:35:22.704" v="2470"/>
        <pc:sldMkLst>
          <pc:docMk/>
          <pc:sldMk cId="0" sldId="263"/>
        </pc:sldMkLst>
        <pc:spChg chg="del mod">
          <ac:chgData name="Aman Saraf" userId="cee56bd03bbc4265" providerId="LiveId" clId="{DDE73C70-D3FF-4B16-826C-77D9D53FD259}" dt="2023-05-12T15:06:39.474" v="2183" actId="478"/>
          <ac:spMkLst>
            <pc:docMk/>
            <pc:sldMk cId="0" sldId="263"/>
            <ac:spMk id="189" creationId="{00000000-0000-0000-0000-000000000000}"/>
          </ac:spMkLst>
        </pc:spChg>
        <pc:spChg chg="mod">
          <ac:chgData name="Aman Saraf" userId="cee56bd03bbc4265" providerId="LiveId" clId="{DDE73C70-D3FF-4B16-826C-77D9D53FD259}" dt="2023-05-12T15:06:35.083" v="2180" actId="20577"/>
          <ac:spMkLst>
            <pc:docMk/>
            <pc:sldMk cId="0" sldId="263"/>
            <ac:spMk id="190" creationId="{00000000-0000-0000-0000-000000000000}"/>
          </ac:spMkLst>
        </pc:spChg>
        <pc:spChg chg="del">
          <ac:chgData name="Aman Saraf" userId="cee56bd03bbc4265" providerId="LiveId" clId="{DDE73C70-D3FF-4B16-826C-77D9D53FD259}" dt="2023-05-12T15:06:36.974" v="2181" actId="478"/>
          <ac:spMkLst>
            <pc:docMk/>
            <pc:sldMk cId="0" sldId="263"/>
            <ac:spMk id="191" creationId="{00000000-0000-0000-0000-000000000000}"/>
          </ac:spMkLst>
        </pc:spChg>
        <pc:picChg chg="add del mod">
          <ac:chgData name="Aman Saraf" userId="cee56bd03bbc4265" providerId="LiveId" clId="{DDE73C70-D3FF-4B16-826C-77D9D53FD259}" dt="2023-05-12T15:12:54.833" v="2245" actId="478"/>
          <ac:picMkLst>
            <pc:docMk/>
            <pc:sldMk cId="0" sldId="263"/>
            <ac:picMk id="2" creationId="{416FC80C-17EE-469B-A05D-B0B0B50251F7}"/>
          </ac:picMkLst>
        </pc:picChg>
        <pc:picChg chg="add del mod">
          <ac:chgData name="Aman Saraf" userId="cee56bd03bbc4265" providerId="LiveId" clId="{DDE73C70-D3FF-4B16-826C-77D9D53FD259}" dt="2023-05-12T15:12:58.224" v="2247" actId="478"/>
          <ac:picMkLst>
            <pc:docMk/>
            <pc:sldMk cId="0" sldId="263"/>
            <ac:picMk id="3" creationId="{F7586008-A38F-8C00-6833-6F491E30AC4B}"/>
          </ac:picMkLst>
        </pc:picChg>
        <pc:picChg chg="add mod">
          <ac:chgData name="Aman Saraf" userId="cee56bd03bbc4265" providerId="LiveId" clId="{DDE73C70-D3FF-4B16-826C-77D9D53FD259}" dt="2023-05-12T15:13:26.896" v="2253" actId="14100"/>
          <ac:picMkLst>
            <pc:docMk/>
            <pc:sldMk cId="0" sldId="263"/>
            <ac:picMk id="4" creationId="{FF19029B-53E9-CED2-30FF-BD7C64DAB68B}"/>
          </ac:picMkLst>
        </pc:picChg>
        <pc:picChg chg="add mod">
          <ac:chgData name="Aman Saraf" userId="cee56bd03bbc4265" providerId="LiveId" clId="{DDE73C70-D3FF-4B16-826C-77D9D53FD259}" dt="2023-05-12T15:13:32.490" v="2255" actId="14100"/>
          <ac:picMkLst>
            <pc:docMk/>
            <pc:sldMk cId="0" sldId="263"/>
            <ac:picMk id="5" creationId="{FD25DF65-CEE2-9A6F-E418-F04B1F89ABDD}"/>
          </ac:picMkLst>
        </pc:picChg>
        <pc:picChg chg="del">
          <ac:chgData name="Aman Saraf" userId="cee56bd03bbc4265" providerId="LiveId" clId="{DDE73C70-D3FF-4B16-826C-77D9D53FD259}" dt="2023-05-12T15:06:40.927" v="2184" actId="478"/>
          <ac:picMkLst>
            <pc:docMk/>
            <pc:sldMk cId="0" sldId="263"/>
            <ac:picMk id="188" creationId="{00000000-0000-0000-0000-000000000000}"/>
          </ac:picMkLst>
        </pc:picChg>
      </pc:sldChg>
      <pc:sldChg chg="addSp delSp modSp mod modTransition">
        <pc:chgData name="Aman Saraf" userId="cee56bd03bbc4265" providerId="LiveId" clId="{DDE73C70-D3FF-4B16-826C-77D9D53FD259}" dt="2023-05-12T15:35:54.181" v="2473"/>
        <pc:sldMkLst>
          <pc:docMk/>
          <pc:sldMk cId="0" sldId="264"/>
        </pc:sldMkLst>
        <pc:spChg chg="add del mod">
          <ac:chgData name="Aman Saraf" userId="cee56bd03bbc4265" providerId="LiveId" clId="{DDE73C70-D3FF-4B16-826C-77D9D53FD259}" dt="2023-05-12T15:08:16.513" v="2197"/>
          <ac:spMkLst>
            <pc:docMk/>
            <pc:sldMk cId="0" sldId="264"/>
            <ac:spMk id="2" creationId="{A366B276-7439-038B-B739-962793DF186E}"/>
          </ac:spMkLst>
        </pc:spChg>
        <pc:spChg chg="mod">
          <ac:chgData name="Aman Saraf" userId="cee56bd03bbc4265" providerId="LiveId" clId="{DDE73C70-D3FF-4B16-826C-77D9D53FD259}" dt="2023-05-12T13:58:25.435" v="862" actId="14100"/>
          <ac:spMkLst>
            <pc:docMk/>
            <pc:sldMk cId="0" sldId="264"/>
            <ac:spMk id="196" creationId="{00000000-0000-0000-0000-000000000000}"/>
          </ac:spMkLst>
        </pc:spChg>
        <pc:spChg chg="mod">
          <ac:chgData name="Aman Saraf" userId="cee56bd03bbc4265" providerId="LiveId" clId="{DDE73C70-D3FF-4B16-826C-77D9D53FD259}" dt="2023-05-12T13:52:58.453" v="750" actId="20577"/>
          <ac:spMkLst>
            <pc:docMk/>
            <pc:sldMk cId="0" sldId="264"/>
            <ac:spMk id="197" creationId="{00000000-0000-0000-0000-000000000000}"/>
          </ac:spMkLst>
        </pc:spChg>
        <pc:picChg chg="add mod">
          <ac:chgData name="Aman Saraf" userId="cee56bd03bbc4265" providerId="LiveId" clId="{DDE73C70-D3FF-4B16-826C-77D9D53FD259}" dt="2023-05-12T15:08:12.325" v="2195" actId="14100"/>
          <ac:picMkLst>
            <pc:docMk/>
            <pc:sldMk cId="0" sldId="264"/>
            <ac:picMk id="3" creationId="{C904D73A-10D3-98E5-43F7-743F81375831}"/>
          </ac:picMkLst>
        </pc:picChg>
      </pc:sldChg>
      <pc:sldChg chg="del">
        <pc:chgData name="Aman Saraf" userId="cee56bd03bbc4265" providerId="LiveId" clId="{DDE73C70-D3FF-4B16-826C-77D9D53FD259}" dt="2023-05-12T13:59:15.725" v="863" actId="2696"/>
        <pc:sldMkLst>
          <pc:docMk/>
          <pc:sldMk cId="0" sldId="265"/>
        </pc:sldMkLst>
      </pc:sldChg>
      <pc:sldChg chg="addSp delSp modSp mod modTransition">
        <pc:chgData name="Aman Saraf" userId="cee56bd03bbc4265" providerId="LiveId" clId="{DDE73C70-D3FF-4B16-826C-77D9D53FD259}" dt="2023-05-12T15:36:11.667" v="2475"/>
        <pc:sldMkLst>
          <pc:docMk/>
          <pc:sldMk cId="0" sldId="266"/>
        </pc:sldMkLst>
        <pc:spChg chg="add mod">
          <ac:chgData name="Aman Saraf" userId="cee56bd03bbc4265" providerId="LiveId" clId="{DDE73C70-D3FF-4B16-826C-77D9D53FD259}" dt="2023-05-12T14:10:37.195" v="1255" actId="20577"/>
          <ac:spMkLst>
            <pc:docMk/>
            <pc:sldMk cId="0" sldId="266"/>
            <ac:spMk id="5" creationId="{8A707E8D-9501-287D-709E-1F9D0070F2B5}"/>
          </ac:spMkLst>
        </pc:spChg>
        <pc:spChg chg="mod">
          <ac:chgData name="Aman Saraf" userId="cee56bd03bbc4265" providerId="LiveId" clId="{DDE73C70-D3FF-4B16-826C-77D9D53FD259}" dt="2023-05-12T14:01:52.244" v="904"/>
          <ac:spMkLst>
            <pc:docMk/>
            <pc:sldMk cId="0" sldId="266"/>
            <ac:spMk id="208" creationId="{00000000-0000-0000-0000-000000000000}"/>
          </ac:spMkLst>
        </pc:spChg>
        <pc:picChg chg="add del mod">
          <ac:chgData name="Aman Saraf" userId="cee56bd03bbc4265" providerId="LiveId" clId="{DDE73C70-D3FF-4B16-826C-77D9D53FD259}" dt="2023-05-12T14:01:50.659" v="903" actId="22"/>
          <ac:picMkLst>
            <pc:docMk/>
            <pc:sldMk cId="0" sldId="266"/>
            <ac:picMk id="3" creationId="{73D7A500-43F5-DD1D-6AD8-3BD4AB178E23}"/>
          </ac:picMkLst>
        </pc:picChg>
      </pc:sldChg>
      <pc:sldChg chg="addSp modSp mod modTransition">
        <pc:chgData name="Aman Saraf" userId="cee56bd03bbc4265" providerId="LiveId" clId="{DDE73C70-D3FF-4B16-826C-77D9D53FD259}" dt="2023-05-12T15:36:22.714" v="2476"/>
        <pc:sldMkLst>
          <pc:docMk/>
          <pc:sldMk cId="0" sldId="267"/>
        </pc:sldMkLst>
        <pc:spChg chg="mod">
          <ac:chgData name="Aman Saraf" userId="cee56bd03bbc4265" providerId="LiveId" clId="{DDE73C70-D3FF-4B16-826C-77D9D53FD259}" dt="2023-05-12T14:58:48.856" v="2120" actId="1076"/>
          <ac:spMkLst>
            <pc:docMk/>
            <pc:sldMk cId="0" sldId="267"/>
            <ac:spMk id="213" creationId="{00000000-0000-0000-0000-000000000000}"/>
          </ac:spMkLst>
        </pc:spChg>
        <pc:spChg chg="mod">
          <ac:chgData name="Aman Saraf" userId="cee56bd03bbc4265" providerId="LiveId" clId="{DDE73C70-D3FF-4B16-826C-77D9D53FD259}" dt="2023-05-12T14:58:36.168" v="2118" actId="1076"/>
          <ac:spMkLst>
            <pc:docMk/>
            <pc:sldMk cId="0" sldId="267"/>
            <ac:spMk id="214" creationId="{00000000-0000-0000-0000-000000000000}"/>
          </ac:spMkLst>
        </pc:spChg>
        <pc:picChg chg="add mod ord">
          <ac:chgData name="Aman Saraf" userId="cee56bd03bbc4265" providerId="LiveId" clId="{DDE73C70-D3FF-4B16-826C-77D9D53FD259}" dt="2023-05-12T14:41:06.129" v="1816" actId="167"/>
          <ac:picMkLst>
            <pc:docMk/>
            <pc:sldMk cId="0" sldId="267"/>
            <ac:picMk id="2" creationId="{53A9AB4F-F1A1-DE85-F1B5-3A2CC03E81AE}"/>
          </ac:picMkLst>
        </pc:picChg>
      </pc:sldChg>
      <pc:sldChg chg="modSp mod modTransition">
        <pc:chgData name="Aman Saraf" userId="cee56bd03bbc4265" providerId="LiveId" clId="{DDE73C70-D3FF-4B16-826C-77D9D53FD259}" dt="2023-05-12T15:36:51.006" v="2479"/>
        <pc:sldMkLst>
          <pc:docMk/>
          <pc:sldMk cId="0" sldId="268"/>
        </pc:sldMkLst>
        <pc:spChg chg="mod">
          <ac:chgData name="Aman Saraf" userId="cee56bd03bbc4265" providerId="LiveId" clId="{DDE73C70-D3FF-4B16-826C-77D9D53FD259}" dt="2023-05-12T14:59:07.544" v="2130" actId="20577"/>
          <ac:spMkLst>
            <pc:docMk/>
            <pc:sldMk cId="0" sldId="268"/>
            <ac:spMk id="219" creationId="{00000000-0000-0000-0000-000000000000}"/>
          </ac:spMkLst>
        </pc:spChg>
        <pc:spChg chg="mod">
          <ac:chgData name="Aman Saraf" userId="cee56bd03bbc4265" providerId="LiveId" clId="{DDE73C70-D3FF-4B16-826C-77D9D53FD259}" dt="2023-05-12T14:59:36.767" v="2132"/>
          <ac:spMkLst>
            <pc:docMk/>
            <pc:sldMk cId="0" sldId="268"/>
            <ac:spMk id="220" creationId="{00000000-0000-0000-0000-000000000000}"/>
          </ac:spMkLst>
        </pc:spChg>
      </pc:sldChg>
      <pc:sldChg chg="del">
        <pc:chgData name="Aman Saraf" userId="cee56bd03bbc4265" providerId="LiveId" clId="{DDE73C70-D3FF-4B16-826C-77D9D53FD259}" dt="2023-05-12T14:21:16.903" v="1264" actId="2696"/>
        <pc:sldMkLst>
          <pc:docMk/>
          <pc:sldMk cId="0" sldId="269"/>
        </pc:sldMkLst>
      </pc:sldChg>
      <pc:sldChg chg="del">
        <pc:chgData name="Aman Saraf" userId="cee56bd03bbc4265" providerId="LiveId" clId="{DDE73C70-D3FF-4B16-826C-77D9D53FD259}" dt="2023-05-12T14:21:07.700" v="1262" actId="2696"/>
        <pc:sldMkLst>
          <pc:docMk/>
          <pc:sldMk cId="0" sldId="270"/>
        </pc:sldMkLst>
      </pc:sldChg>
      <pc:sldChg chg="del">
        <pc:chgData name="Aman Saraf" userId="cee56bd03bbc4265" providerId="LiveId" clId="{DDE73C70-D3FF-4B16-826C-77D9D53FD259}" dt="2023-05-12T14:21:11.497" v="1263" actId="2696"/>
        <pc:sldMkLst>
          <pc:docMk/>
          <pc:sldMk cId="0" sldId="271"/>
        </pc:sldMkLst>
      </pc:sldChg>
      <pc:sldChg chg="del">
        <pc:chgData name="Aman Saraf" userId="cee56bd03bbc4265" providerId="LiveId" clId="{DDE73C70-D3FF-4B16-826C-77D9D53FD259}" dt="2023-05-12T14:21:03.122" v="1261" actId="2696"/>
        <pc:sldMkLst>
          <pc:docMk/>
          <pc:sldMk cId="0" sldId="272"/>
        </pc:sldMkLst>
      </pc:sldChg>
      <pc:sldChg chg="del">
        <pc:chgData name="Aman Saraf" userId="cee56bd03bbc4265" providerId="LiveId" clId="{DDE73C70-D3FF-4B16-826C-77D9D53FD259}" dt="2023-05-12T14:20:59.216" v="1260" actId="2696"/>
        <pc:sldMkLst>
          <pc:docMk/>
          <pc:sldMk cId="0" sldId="273"/>
        </pc:sldMkLst>
      </pc:sldChg>
      <pc:sldChg chg="del">
        <pc:chgData name="Aman Saraf" userId="cee56bd03bbc4265" providerId="LiveId" clId="{DDE73C70-D3FF-4B16-826C-77D9D53FD259}" dt="2023-05-12T14:20:45.466" v="1257" actId="2696"/>
        <pc:sldMkLst>
          <pc:docMk/>
          <pc:sldMk cId="0" sldId="274"/>
        </pc:sldMkLst>
      </pc:sldChg>
      <pc:sldChg chg="del">
        <pc:chgData name="Aman Saraf" userId="cee56bd03bbc4265" providerId="LiveId" clId="{DDE73C70-D3FF-4B16-826C-77D9D53FD259}" dt="2023-05-12T14:20:33.528" v="1256" actId="2696"/>
        <pc:sldMkLst>
          <pc:docMk/>
          <pc:sldMk cId="0" sldId="275"/>
        </pc:sldMkLst>
      </pc:sldChg>
      <pc:sldChg chg="addSp delSp modSp mod modTransition">
        <pc:chgData name="Aman Saraf" userId="cee56bd03bbc4265" providerId="LiveId" clId="{DDE73C70-D3FF-4B16-826C-77D9D53FD259}" dt="2023-05-12T15:36:55.510" v="2480"/>
        <pc:sldMkLst>
          <pc:docMk/>
          <pc:sldMk cId="0" sldId="276"/>
        </pc:sldMkLst>
        <pc:spChg chg="add del mod">
          <ac:chgData name="Aman Saraf" userId="cee56bd03bbc4265" providerId="LiveId" clId="{DDE73C70-D3FF-4B16-826C-77D9D53FD259}" dt="2023-05-12T14:32:46.123" v="1563"/>
          <ac:spMkLst>
            <pc:docMk/>
            <pc:sldMk cId="0" sldId="276"/>
            <ac:spMk id="2" creationId="{D3BD4204-B41E-18A2-9207-1CF598DA26B7}"/>
          </ac:spMkLst>
        </pc:spChg>
        <pc:spChg chg="add mod">
          <ac:chgData name="Aman Saraf" userId="cee56bd03bbc4265" providerId="LiveId" clId="{DDE73C70-D3FF-4B16-826C-77D9D53FD259}" dt="2023-05-12T14:33:12.952" v="1570" actId="20577"/>
          <ac:spMkLst>
            <pc:docMk/>
            <pc:sldMk cId="0" sldId="276"/>
            <ac:spMk id="3" creationId="{D0633F01-C6D9-E30B-54EA-E7A7C2D2C4B6}"/>
          </ac:spMkLst>
        </pc:spChg>
        <pc:spChg chg="mod">
          <ac:chgData name="Aman Saraf" userId="cee56bd03bbc4265" providerId="LiveId" clId="{DDE73C70-D3FF-4B16-826C-77D9D53FD259}" dt="2023-05-12T14:30:04.380" v="1541" actId="21"/>
          <ac:spMkLst>
            <pc:docMk/>
            <pc:sldMk cId="0" sldId="276"/>
            <ac:spMk id="288" creationId="{00000000-0000-0000-0000-000000000000}"/>
          </ac:spMkLst>
        </pc:spChg>
      </pc:sldChg>
      <pc:sldChg chg="addSp delSp modSp mod modTransition">
        <pc:chgData name="Aman Saraf" userId="cee56bd03bbc4265" providerId="LiveId" clId="{DDE73C70-D3FF-4B16-826C-77D9D53FD259}" dt="2023-05-12T15:36:59.044" v="2481"/>
        <pc:sldMkLst>
          <pc:docMk/>
          <pc:sldMk cId="0" sldId="277"/>
        </pc:sldMkLst>
        <pc:spChg chg="add del mod">
          <ac:chgData name="Aman Saraf" userId="cee56bd03bbc4265" providerId="LiveId" clId="{DDE73C70-D3FF-4B16-826C-77D9D53FD259}" dt="2023-05-12T14:26:02.600" v="1373" actId="21"/>
          <ac:spMkLst>
            <pc:docMk/>
            <pc:sldMk cId="0" sldId="277"/>
            <ac:spMk id="3" creationId="{B36CCE09-84AD-4DA2-894E-3DAD738D2C90}"/>
          </ac:spMkLst>
        </pc:spChg>
        <pc:spChg chg="mod">
          <ac:chgData name="Aman Saraf" userId="cee56bd03bbc4265" providerId="LiveId" clId="{DDE73C70-D3FF-4B16-826C-77D9D53FD259}" dt="2023-05-12T14:25:08.911" v="1332" actId="20577"/>
          <ac:spMkLst>
            <pc:docMk/>
            <pc:sldMk cId="0" sldId="277"/>
            <ac:spMk id="293" creationId="{00000000-0000-0000-0000-000000000000}"/>
          </ac:spMkLst>
        </pc:spChg>
        <pc:spChg chg="mod">
          <ac:chgData name="Aman Saraf" userId="cee56bd03bbc4265" providerId="LiveId" clId="{DDE73C70-D3FF-4B16-826C-77D9D53FD259}" dt="2023-05-12T14:27:53.044" v="1515" actId="2710"/>
          <ac:spMkLst>
            <pc:docMk/>
            <pc:sldMk cId="0" sldId="277"/>
            <ac:spMk id="294" creationId="{00000000-0000-0000-0000-000000000000}"/>
          </ac:spMkLst>
        </pc:spChg>
      </pc:sldChg>
      <pc:sldChg chg="modSp del mod">
        <pc:chgData name="Aman Saraf" userId="cee56bd03bbc4265" providerId="LiveId" clId="{DDE73C70-D3FF-4B16-826C-77D9D53FD259}" dt="2023-05-12T14:24:51.363" v="1306" actId="2696"/>
        <pc:sldMkLst>
          <pc:docMk/>
          <pc:sldMk cId="0" sldId="278"/>
        </pc:sldMkLst>
        <pc:grpChg chg="mod">
          <ac:chgData name="Aman Saraf" userId="cee56bd03bbc4265" providerId="LiveId" clId="{DDE73C70-D3FF-4B16-826C-77D9D53FD259}" dt="2023-05-12T14:24:21.863" v="1305" actId="1076"/>
          <ac:grpSpMkLst>
            <pc:docMk/>
            <pc:sldMk cId="0" sldId="278"/>
            <ac:grpSpMk id="314" creationId="{00000000-0000-0000-0000-000000000000}"/>
          </ac:grpSpMkLst>
        </pc:grpChg>
      </pc:sldChg>
      <pc:sldChg chg="modTransition">
        <pc:chgData name="Aman Saraf" userId="cee56bd03bbc4265" providerId="LiveId" clId="{DDE73C70-D3FF-4B16-826C-77D9D53FD259}" dt="2023-05-12T15:37:03.954" v="2482"/>
        <pc:sldMkLst>
          <pc:docMk/>
          <pc:sldMk cId="0" sldId="279"/>
        </pc:sldMkLst>
      </pc:sldChg>
      <pc:sldChg chg="addSp delSp modSp mod modTransition">
        <pc:chgData name="Aman Saraf" userId="cee56bd03bbc4265" providerId="LiveId" clId="{DDE73C70-D3FF-4B16-826C-77D9D53FD259}" dt="2023-05-12T15:37:09.023" v="2483"/>
        <pc:sldMkLst>
          <pc:docMk/>
          <pc:sldMk cId="0" sldId="280"/>
        </pc:sldMkLst>
        <pc:spChg chg="del mod">
          <ac:chgData name="Aman Saraf" userId="cee56bd03bbc4265" providerId="LiveId" clId="{DDE73C70-D3FF-4B16-826C-77D9D53FD259}" dt="2023-05-12T14:24:06.629" v="1303" actId="21"/>
          <ac:spMkLst>
            <pc:docMk/>
            <pc:sldMk cId="0" sldId="280"/>
            <ac:spMk id="339" creationId="{00000000-0000-0000-0000-000000000000}"/>
          </ac:spMkLst>
        </pc:spChg>
        <pc:picChg chg="add mod">
          <ac:chgData name="Aman Saraf" userId="cee56bd03bbc4265" providerId="LiveId" clId="{DDE73C70-D3FF-4B16-826C-77D9D53FD259}" dt="2023-05-12T14:24:13.051" v="1304" actId="1076"/>
          <ac:picMkLst>
            <pc:docMk/>
            <pc:sldMk cId="0" sldId="280"/>
            <ac:picMk id="3" creationId="{D1AD913B-0D0C-A0C1-30C0-223A46F5E00B}"/>
          </ac:picMkLst>
        </pc:picChg>
      </pc:sldChg>
      <pc:sldChg chg="add del">
        <pc:chgData name="Aman Saraf" userId="cee56bd03bbc4265" providerId="LiveId" clId="{DDE73C70-D3FF-4B16-826C-77D9D53FD259}" dt="2023-05-12T13:21:21.767" v="1" actId="2696"/>
        <pc:sldMkLst>
          <pc:docMk/>
          <pc:sldMk cId="1289587432" sldId="281"/>
        </pc:sldMkLst>
      </pc:sldChg>
      <pc:sldChg chg="addSp delSp modSp new mod modTransition">
        <pc:chgData name="Aman Saraf" userId="cee56bd03bbc4265" providerId="LiveId" clId="{DDE73C70-D3FF-4B16-826C-77D9D53FD259}" dt="2023-05-12T15:35:33.515" v="2471"/>
        <pc:sldMkLst>
          <pc:docMk/>
          <pc:sldMk cId="3695370809" sldId="281"/>
        </pc:sldMkLst>
        <pc:spChg chg="mod">
          <ac:chgData name="Aman Saraf" userId="cee56bd03bbc4265" providerId="LiveId" clId="{DDE73C70-D3FF-4B16-826C-77D9D53FD259}" dt="2023-05-12T13:24:37.225" v="27" actId="20577"/>
          <ac:spMkLst>
            <pc:docMk/>
            <pc:sldMk cId="3695370809" sldId="281"/>
            <ac:spMk id="2" creationId="{F89F28AF-6856-088A-188D-4B1CD5BD5F58}"/>
          </ac:spMkLst>
        </pc:spChg>
        <pc:spChg chg="mod">
          <ac:chgData name="Aman Saraf" userId="cee56bd03bbc4265" providerId="LiveId" clId="{DDE73C70-D3FF-4B16-826C-77D9D53FD259}" dt="2023-05-12T13:36:43.591" v="319" actId="14100"/>
          <ac:spMkLst>
            <pc:docMk/>
            <pc:sldMk cId="3695370809" sldId="281"/>
            <ac:spMk id="3" creationId="{A80F2C1A-67C0-816A-1A3F-622DA8502A69}"/>
          </ac:spMkLst>
        </pc:spChg>
        <pc:spChg chg="mod">
          <ac:chgData name="Aman Saraf" userId="cee56bd03bbc4265" providerId="LiveId" clId="{DDE73C70-D3FF-4B16-826C-77D9D53FD259}" dt="2023-05-12T15:09:16.512" v="2204" actId="5793"/>
          <ac:spMkLst>
            <pc:docMk/>
            <pc:sldMk cId="3695370809" sldId="281"/>
            <ac:spMk id="4" creationId="{2DE29978-9329-C9F6-57D9-DF6AF6FFC81C}"/>
          </ac:spMkLst>
        </pc:spChg>
        <pc:picChg chg="add del mod">
          <ac:chgData name="Aman Saraf" userId="cee56bd03bbc4265" providerId="LiveId" clId="{DDE73C70-D3FF-4B16-826C-77D9D53FD259}" dt="2023-05-12T15:13:03.599" v="2248" actId="21"/>
          <ac:picMkLst>
            <pc:docMk/>
            <pc:sldMk cId="3695370809" sldId="281"/>
            <ac:picMk id="5" creationId="{22477D32-7241-851E-0574-A52A4DC9B21C}"/>
          </ac:picMkLst>
        </pc:picChg>
        <pc:picChg chg="add del mod">
          <ac:chgData name="Aman Saraf" userId="cee56bd03bbc4265" providerId="LiveId" clId="{DDE73C70-D3FF-4B16-826C-77D9D53FD259}" dt="2023-05-12T15:13:12.036" v="2250" actId="21"/>
          <ac:picMkLst>
            <pc:docMk/>
            <pc:sldMk cId="3695370809" sldId="281"/>
            <ac:picMk id="6" creationId="{87EB622A-731C-0895-DBEC-68354AB91D76}"/>
          </ac:picMkLst>
        </pc:picChg>
        <pc:picChg chg="add mod">
          <ac:chgData name="Aman Saraf" userId="cee56bd03bbc4265" providerId="LiveId" clId="{DDE73C70-D3FF-4B16-826C-77D9D53FD259}" dt="2023-05-12T15:14:42.149" v="2265" actId="14100"/>
          <ac:picMkLst>
            <pc:docMk/>
            <pc:sldMk cId="3695370809" sldId="281"/>
            <ac:picMk id="7" creationId="{5FBD3A86-F78B-AEBC-53DC-BBADB1930AF6}"/>
          </ac:picMkLst>
        </pc:picChg>
        <pc:picChg chg="add mod">
          <ac:chgData name="Aman Saraf" userId="cee56bd03bbc4265" providerId="LiveId" clId="{DDE73C70-D3FF-4B16-826C-77D9D53FD259}" dt="2023-05-12T15:14:46.789" v="2266" actId="14100"/>
          <ac:picMkLst>
            <pc:docMk/>
            <pc:sldMk cId="3695370809" sldId="281"/>
            <ac:picMk id="8" creationId="{41752154-6126-91D2-106F-E3906956401F}"/>
          </ac:picMkLst>
        </pc:picChg>
      </pc:sldChg>
      <pc:sldChg chg="delSp modSp add mod modTransition">
        <pc:chgData name="Aman Saraf" userId="cee56bd03bbc4265" providerId="LiveId" clId="{DDE73C70-D3FF-4B16-826C-77D9D53FD259}" dt="2023-05-12T15:35:45.408" v="2472"/>
        <pc:sldMkLst>
          <pc:docMk/>
          <pc:sldMk cId="2100641381" sldId="282"/>
        </pc:sldMkLst>
        <pc:spChg chg="mod">
          <ac:chgData name="Aman Saraf" userId="cee56bd03bbc4265" providerId="LiveId" clId="{DDE73C70-D3FF-4B16-826C-77D9D53FD259}" dt="2023-05-12T13:40:29.420" v="411" actId="20577"/>
          <ac:spMkLst>
            <pc:docMk/>
            <pc:sldMk cId="2100641381" sldId="282"/>
            <ac:spMk id="2" creationId="{F89F28AF-6856-088A-188D-4B1CD5BD5F58}"/>
          </ac:spMkLst>
        </pc:spChg>
        <pc:spChg chg="del mod">
          <ac:chgData name="Aman Saraf" userId="cee56bd03bbc4265" providerId="LiveId" clId="{DDE73C70-D3FF-4B16-826C-77D9D53FD259}" dt="2023-05-12T15:19:07.895" v="2330" actId="478"/>
          <ac:spMkLst>
            <pc:docMk/>
            <pc:sldMk cId="2100641381" sldId="282"/>
            <ac:spMk id="3" creationId="{A80F2C1A-67C0-816A-1A3F-622DA8502A69}"/>
          </ac:spMkLst>
        </pc:spChg>
        <pc:spChg chg="mod">
          <ac:chgData name="Aman Saraf" userId="cee56bd03bbc4265" providerId="LiveId" clId="{DDE73C70-D3FF-4B16-826C-77D9D53FD259}" dt="2023-05-12T13:51:25.512" v="676" actId="5793"/>
          <ac:spMkLst>
            <pc:docMk/>
            <pc:sldMk cId="2100641381" sldId="282"/>
            <ac:spMk id="4" creationId="{2DE29978-9329-C9F6-57D9-DF6AF6FFC81C}"/>
          </ac:spMkLst>
        </pc:spChg>
      </pc:sldChg>
      <pc:sldChg chg="add del">
        <pc:chgData name="Aman Saraf" userId="cee56bd03bbc4265" providerId="LiveId" clId="{DDE73C70-D3FF-4B16-826C-77D9D53FD259}" dt="2023-05-12T14:20:56.216" v="1259" actId="2696"/>
        <pc:sldMkLst>
          <pc:docMk/>
          <pc:sldMk cId="626237741" sldId="283"/>
        </pc:sldMkLst>
      </pc:sldChg>
      <pc:sldChg chg="addSp modSp new mod modTransition">
        <pc:chgData name="Aman Saraf" userId="cee56bd03bbc4265" providerId="LiveId" clId="{DDE73C70-D3FF-4B16-826C-77D9D53FD259}" dt="2023-05-12T15:36:35.752" v="2477"/>
        <pc:sldMkLst>
          <pc:docMk/>
          <pc:sldMk cId="2094153068" sldId="283"/>
        </pc:sldMkLst>
        <pc:spChg chg="mod">
          <ac:chgData name="Aman Saraf" userId="cee56bd03bbc4265" providerId="LiveId" clId="{DDE73C70-D3FF-4B16-826C-77D9D53FD259}" dt="2023-05-12T14:48:05.238" v="2019" actId="1076"/>
          <ac:spMkLst>
            <pc:docMk/>
            <pc:sldMk cId="2094153068" sldId="283"/>
            <ac:spMk id="2" creationId="{6351700F-9A16-A9BB-6CFB-67EC4C05AC95}"/>
          </ac:spMkLst>
        </pc:spChg>
        <pc:spChg chg="mod">
          <ac:chgData name="Aman Saraf" userId="cee56bd03bbc4265" providerId="LiveId" clId="{DDE73C70-D3FF-4B16-826C-77D9D53FD259}" dt="2023-05-12T14:53:11.304" v="2064" actId="1076"/>
          <ac:spMkLst>
            <pc:docMk/>
            <pc:sldMk cId="2094153068" sldId="283"/>
            <ac:spMk id="3" creationId="{B02A7B25-D792-346D-01C3-57FF37D4C862}"/>
          </ac:spMkLst>
        </pc:spChg>
        <pc:picChg chg="add mod ord">
          <ac:chgData name="Aman Saraf" userId="cee56bd03bbc4265" providerId="LiveId" clId="{DDE73C70-D3FF-4B16-826C-77D9D53FD259}" dt="2023-05-12T14:51:44.405" v="2038" actId="171"/>
          <ac:picMkLst>
            <pc:docMk/>
            <pc:sldMk cId="2094153068" sldId="283"/>
            <ac:picMk id="4" creationId="{8196B59D-FA95-6B3D-7612-85DAA02B48B7}"/>
          </ac:picMkLst>
        </pc:picChg>
      </pc:sldChg>
      <pc:sldChg chg="modSp add mod modTransition">
        <pc:chgData name="Aman Saraf" userId="cee56bd03bbc4265" providerId="LiveId" clId="{DDE73C70-D3FF-4B16-826C-77D9D53FD259}" dt="2023-05-12T15:36:43.018" v="2478"/>
        <pc:sldMkLst>
          <pc:docMk/>
          <pc:sldMk cId="864327180" sldId="284"/>
        </pc:sldMkLst>
        <pc:spChg chg="mod">
          <ac:chgData name="Aman Saraf" userId="cee56bd03bbc4265" providerId="LiveId" clId="{DDE73C70-D3FF-4B16-826C-77D9D53FD259}" dt="2023-05-12T14:54:06.634" v="2097" actId="20577"/>
          <ac:spMkLst>
            <pc:docMk/>
            <pc:sldMk cId="864327180" sldId="284"/>
            <ac:spMk id="2" creationId="{6351700F-9A16-A9BB-6CFB-67EC4C05AC95}"/>
          </ac:spMkLst>
        </pc:spChg>
        <pc:spChg chg="mod">
          <ac:chgData name="Aman Saraf" userId="cee56bd03bbc4265" providerId="LiveId" clId="{DDE73C70-D3FF-4B16-826C-77D9D53FD259}" dt="2023-05-12T14:55:55.593" v="2114" actId="20577"/>
          <ac:spMkLst>
            <pc:docMk/>
            <pc:sldMk cId="864327180" sldId="284"/>
            <ac:spMk id="3" creationId="{B02A7B25-D792-346D-01C3-57FF37D4C862}"/>
          </ac:spMkLst>
        </pc:spChg>
      </pc:sldChg>
      <pc:sldMasterChg chg="delSldLayout">
        <pc:chgData name="Aman Saraf" userId="cee56bd03bbc4265" providerId="LiveId" clId="{DDE73C70-D3FF-4B16-826C-77D9D53FD259}" dt="2023-05-12T14:21:11.497" v="1263" actId="2696"/>
        <pc:sldMasterMkLst>
          <pc:docMk/>
          <pc:sldMasterMk cId="0" sldId="2147483663"/>
        </pc:sldMasterMkLst>
        <pc:sldLayoutChg chg="del">
          <pc:chgData name="Aman Saraf" userId="cee56bd03bbc4265" providerId="LiveId" clId="{DDE73C70-D3FF-4B16-826C-77D9D53FD259}" dt="2023-05-12T14:21:11.497" v="1263" actId="2696"/>
          <pc:sldLayoutMkLst>
            <pc:docMk/>
            <pc:sldMasterMk cId="0" sldId="2147483663"/>
            <pc:sldLayoutMk cId="0" sldId="2147483662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70A9CC-E369-42D5-B7DD-43E74E6BF28C}" type="doc">
      <dgm:prSet loTypeId="urn:microsoft.com/office/officeart/2005/8/layout/list1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IN"/>
        </a:p>
      </dgm:t>
    </dgm:pt>
    <dgm:pt modelId="{549DBBD6-A3C8-401E-8982-6C9377537D35}">
      <dgm:prSet phldrT="[Text]"/>
      <dgm:spPr/>
      <dgm:t>
        <a:bodyPr/>
        <a:lstStyle/>
        <a:p>
          <a:r>
            <a:rPr lang="en-US" dirty="0"/>
            <a:t>MODEL</a:t>
          </a:r>
          <a:endParaRPr lang="en-IN" dirty="0"/>
        </a:p>
      </dgm:t>
    </dgm:pt>
    <dgm:pt modelId="{4BB00399-FFFD-4FD2-9A44-AEBBFC8CBDAA}" type="parTrans" cxnId="{94F8DC93-25E8-4786-B9B0-474E7C623AA8}">
      <dgm:prSet/>
      <dgm:spPr/>
      <dgm:t>
        <a:bodyPr/>
        <a:lstStyle/>
        <a:p>
          <a:endParaRPr lang="en-IN"/>
        </a:p>
      </dgm:t>
    </dgm:pt>
    <dgm:pt modelId="{389948D0-F0B4-4A0E-A596-F1170AF6A6DA}" type="sibTrans" cxnId="{94F8DC93-25E8-4786-B9B0-474E7C623AA8}">
      <dgm:prSet/>
      <dgm:spPr/>
      <dgm:t>
        <a:bodyPr/>
        <a:lstStyle/>
        <a:p>
          <a:endParaRPr lang="en-IN"/>
        </a:p>
      </dgm:t>
    </dgm:pt>
    <dgm:pt modelId="{E9496F59-D728-48CD-836C-3221DBC73D24}">
      <dgm:prSet phldrT="[Text]"/>
      <dgm:spPr/>
      <dgm:t>
        <a:bodyPr/>
        <a:lstStyle/>
        <a:p>
          <a:r>
            <a:rPr lang="en-US" dirty="0"/>
            <a:t>DATA PREPROSSESING</a:t>
          </a:r>
          <a:endParaRPr lang="en-IN" dirty="0"/>
        </a:p>
      </dgm:t>
    </dgm:pt>
    <dgm:pt modelId="{688B6374-92F0-4B1D-95FC-42030E70FE92}" type="sibTrans" cxnId="{DB2AD515-AB92-4635-91AF-2FA55E95F654}">
      <dgm:prSet/>
      <dgm:spPr/>
      <dgm:t>
        <a:bodyPr/>
        <a:lstStyle/>
        <a:p>
          <a:endParaRPr lang="en-IN"/>
        </a:p>
      </dgm:t>
    </dgm:pt>
    <dgm:pt modelId="{7E4CF9C4-3014-4C61-A1BF-419AD12ADA0E}" type="parTrans" cxnId="{DB2AD515-AB92-4635-91AF-2FA55E95F654}">
      <dgm:prSet/>
      <dgm:spPr/>
      <dgm:t>
        <a:bodyPr/>
        <a:lstStyle/>
        <a:p>
          <a:endParaRPr lang="en-IN"/>
        </a:p>
      </dgm:t>
    </dgm:pt>
    <dgm:pt modelId="{9A294469-86C7-457E-8C74-7CDF75FAACAB}">
      <dgm:prSet phldrT="[Text]"/>
      <dgm:spPr/>
      <dgm:t>
        <a:bodyPr/>
        <a:lstStyle/>
        <a:p>
          <a:r>
            <a:rPr lang="en-US" dirty="0"/>
            <a:t>DATA COLLECTION</a:t>
          </a:r>
          <a:endParaRPr lang="en-IN" dirty="0"/>
        </a:p>
      </dgm:t>
    </dgm:pt>
    <dgm:pt modelId="{46CCC05C-9624-45C7-B0A2-735EBAD46B87}" type="sibTrans" cxnId="{B1F707C4-D42A-4EA4-B08B-140714E10DAD}">
      <dgm:prSet/>
      <dgm:spPr/>
      <dgm:t>
        <a:bodyPr/>
        <a:lstStyle/>
        <a:p>
          <a:endParaRPr lang="en-IN"/>
        </a:p>
      </dgm:t>
    </dgm:pt>
    <dgm:pt modelId="{ABE9CC41-2560-4008-BE0A-5444E23744F4}" type="parTrans" cxnId="{B1F707C4-D42A-4EA4-B08B-140714E10DAD}">
      <dgm:prSet/>
      <dgm:spPr/>
      <dgm:t>
        <a:bodyPr/>
        <a:lstStyle/>
        <a:p>
          <a:endParaRPr lang="en-IN"/>
        </a:p>
      </dgm:t>
    </dgm:pt>
    <dgm:pt modelId="{DD632ADF-311B-45CE-9B23-F96653E1CD8F}">
      <dgm:prSet phldrT="[Text]"/>
      <dgm:spPr/>
      <dgm:t>
        <a:bodyPr/>
        <a:lstStyle/>
        <a:p>
          <a:r>
            <a:rPr lang="en-US" dirty="0"/>
            <a:t>EVOLUTION</a:t>
          </a:r>
          <a:endParaRPr lang="en-IN" dirty="0"/>
        </a:p>
      </dgm:t>
    </dgm:pt>
    <dgm:pt modelId="{25B52CB7-D239-41A8-813C-B623A973672C}" type="parTrans" cxnId="{7B1B9BFF-1D3D-402D-8D4A-DA3A85071780}">
      <dgm:prSet/>
      <dgm:spPr/>
      <dgm:t>
        <a:bodyPr/>
        <a:lstStyle/>
        <a:p>
          <a:endParaRPr lang="en-IN"/>
        </a:p>
      </dgm:t>
    </dgm:pt>
    <dgm:pt modelId="{D7226ABE-06DA-4B43-BC72-AA3F450BB95F}" type="sibTrans" cxnId="{7B1B9BFF-1D3D-402D-8D4A-DA3A85071780}">
      <dgm:prSet/>
      <dgm:spPr/>
      <dgm:t>
        <a:bodyPr/>
        <a:lstStyle/>
        <a:p>
          <a:endParaRPr lang="en-IN"/>
        </a:p>
      </dgm:t>
    </dgm:pt>
    <dgm:pt modelId="{D7DCF03F-C45A-4F55-9AF6-85D2525BEB67}" type="pres">
      <dgm:prSet presAssocID="{8170A9CC-E369-42D5-B7DD-43E74E6BF28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61A7111F-BD6B-4431-880C-602673137AF7}" type="pres">
      <dgm:prSet presAssocID="{9A294469-86C7-457E-8C74-7CDF75FAACAB}" presName="parentLin" presStyleCnt="0"/>
      <dgm:spPr/>
    </dgm:pt>
    <dgm:pt modelId="{02629404-7336-456E-9CC1-D97B342FA7D8}" type="pres">
      <dgm:prSet presAssocID="{9A294469-86C7-457E-8C74-7CDF75FAACAB}" presName="parentLeftMargin" presStyleLbl="node1" presStyleIdx="0" presStyleCnt="4"/>
      <dgm:spPr/>
      <dgm:t>
        <a:bodyPr/>
        <a:lstStyle/>
        <a:p>
          <a:endParaRPr lang="en-IN"/>
        </a:p>
      </dgm:t>
    </dgm:pt>
    <dgm:pt modelId="{DAF26DA6-1892-4508-B3D0-10B394D27231}" type="pres">
      <dgm:prSet presAssocID="{9A294469-86C7-457E-8C74-7CDF75FAACAB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70DD67A-E2FB-46FE-8275-76B0943FE214}" type="pres">
      <dgm:prSet presAssocID="{9A294469-86C7-457E-8C74-7CDF75FAACAB}" presName="negativeSpace" presStyleCnt="0"/>
      <dgm:spPr/>
    </dgm:pt>
    <dgm:pt modelId="{183D2A20-CB4E-4CA1-8C1C-0C0CE83F12D5}" type="pres">
      <dgm:prSet presAssocID="{9A294469-86C7-457E-8C74-7CDF75FAACAB}" presName="childText" presStyleLbl="conFgAcc1" presStyleIdx="0" presStyleCnt="4" custLinFactY="3085" custLinFactNeighborX="11278" custLinFactNeighborY="100000">
        <dgm:presLayoutVars>
          <dgm:bulletEnabled val="1"/>
        </dgm:presLayoutVars>
      </dgm:prSet>
      <dgm:spPr/>
    </dgm:pt>
    <dgm:pt modelId="{92E09175-26C5-4E03-9625-AB44AFBDBBE9}" type="pres">
      <dgm:prSet presAssocID="{46CCC05C-9624-45C7-B0A2-735EBAD46B87}" presName="spaceBetweenRectangles" presStyleCnt="0"/>
      <dgm:spPr/>
    </dgm:pt>
    <dgm:pt modelId="{AAF657FF-322D-45AC-911A-52AA7D1D7185}" type="pres">
      <dgm:prSet presAssocID="{E9496F59-D728-48CD-836C-3221DBC73D24}" presName="parentLin" presStyleCnt="0"/>
      <dgm:spPr/>
    </dgm:pt>
    <dgm:pt modelId="{145EB09F-0297-489E-85D4-70A6ADABC686}" type="pres">
      <dgm:prSet presAssocID="{E9496F59-D728-48CD-836C-3221DBC73D24}" presName="parentLeftMargin" presStyleLbl="node1" presStyleIdx="0" presStyleCnt="4"/>
      <dgm:spPr/>
      <dgm:t>
        <a:bodyPr/>
        <a:lstStyle/>
        <a:p>
          <a:endParaRPr lang="en-IN"/>
        </a:p>
      </dgm:t>
    </dgm:pt>
    <dgm:pt modelId="{12595B93-7D35-4DAB-8CA3-319F763B4706}" type="pres">
      <dgm:prSet presAssocID="{E9496F59-D728-48CD-836C-3221DBC73D2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94401A6-14D5-4B01-840A-4019BB636E32}" type="pres">
      <dgm:prSet presAssocID="{E9496F59-D728-48CD-836C-3221DBC73D24}" presName="negativeSpace" presStyleCnt="0"/>
      <dgm:spPr/>
    </dgm:pt>
    <dgm:pt modelId="{E57893B3-E487-4287-997A-57DB792EB85D}" type="pres">
      <dgm:prSet presAssocID="{E9496F59-D728-48CD-836C-3221DBC73D24}" presName="childText" presStyleLbl="conFgAcc1" presStyleIdx="1" presStyleCnt="4">
        <dgm:presLayoutVars>
          <dgm:bulletEnabled val="1"/>
        </dgm:presLayoutVars>
      </dgm:prSet>
      <dgm:spPr/>
    </dgm:pt>
    <dgm:pt modelId="{BE131585-B6F1-4FAD-9689-2C68BC50F486}" type="pres">
      <dgm:prSet presAssocID="{688B6374-92F0-4B1D-95FC-42030E70FE92}" presName="spaceBetweenRectangles" presStyleCnt="0"/>
      <dgm:spPr/>
    </dgm:pt>
    <dgm:pt modelId="{D78E9E58-AFA1-436F-B612-8D7B9E9EED3A}" type="pres">
      <dgm:prSet presAssocID="{549DBBD6-A3C8-401E-8982-6C9377537D35}" presName="parentLin" presStyleCnt="0"/>
      <dgm:spPr/>
    </dgm:pt>
    <dgm:pt modelId="{6BB1522E-5D37-44CF-BB58-FFF21EE87F8C}" type="pres">
      <dgm:prSet presAssocID="{549DBBD6-A3C8-401E-8982-6C9377537D35}" presName="parentLeftMargin" presStyleLbl="node1" presStyleIdx="1" presStyleCnt="4"/>
      <dgm:spPr/>
      <dgm:t>
        <a:bodyPr/>
        <a:lstStyle/>
        <a:p>
          <a:endParaRPr lang="en-IN"/>
        </a:p>
      </dgm:t>
    </dgm:pt>
    <dgm:pt modelId="{4817A356-8594-4096-BA08-32368B9D4D53}" type="pres">
      <dgm:prSet presAssocID="{549DBBD6-A3C8-401E-8982-6C9377537D35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8B32289-C008-4DC9-9E9F-4BF9735D9EF9}" type="pres">
      <dgm:prSet presAssocID="{549DBBD6-A3C8-401E-8982-6C9377537D35}" presName="negativeSpace" presStyleCnt="0"/>
      <dgm:spPr/>
    </dgm:pt>
    <dgm:pt modelId="{C84C34BF-11D6-4B72-96CD-20D772B6C1F3}" type="pres">
      <dgm:prSet presAssocID="{549DBBD6-A3C8-401E-8982-6C9377537D35}" presName="childText" presStyleLbl="conFgAcc1" presStyleIdx="2" presStyleCnt="4">
        <dgm:presLayoutVars>
          <dgm:bulletEnabled val="1"/>
        </dgm:presLayoutVars>
      </dgm:prSet>
      <dgm:spPr/>
    </dgm:pt>
    <dgm:pt modelId="{7EE06EB9-53F2-49A0-BBC7-F3662383FB68}" type="pres">
      <dgm:prSet presAssocID="{389948D0-F0B4-4A0E-A596-F1170AF6A6DA}" presName="spaceBetweenRectangles" presStyleCnt="0"/>
      <dgm:spPr/>
    </dgm:pt>
    <dgm:pt modelId="{0DEBF42C-FBA7-48FA-AC45-C4A39AEE07E8}" type="pres">
      <dgm:prSet presAssocID="{DD632ADF-311B-45CE-9B23-F96653E1CD8F}" presName="parentLin" presStyleCnt="0"/>
      <dgm:spPr/>
    </dgm:pt>
    <dgm:pt modelId="{31495235-2B7A-4019-B26E-D0FD525B0A3F}" type="pres">
      <dgm:prSet presAssocID="{DD632ADF-311B-45CE-9B23-F96653E1CD8F}" presName="parentLeftMargin" presStyleLbl="node1" presStyleIdx="2" presStyleCnt="4"/>
      <dgm:spPr/>
      <dgm:t>
        <a:bodyPr/>
        <a:lstStyle/>
        <a:p>
          <a:endParaRPr lang="en-IN"/>
        </a:p>
      </dgm:t>
    </dgm:pt>
    <dgm:pt modelId="{B22E9204-ACC0-4C15-B313-30B3BDBF7CD4}" type="pres">
      <dgm:prSet presAssocID="{DD632ADF-311B-45CE-9B23-F96653E1CD8F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48CB77B-1AA3-4E8D-8677-E6047F82B7AC}" type="pres">
      <dgm:prSet presAssocID="{DD632ADF-311B-45CE-9B23-F96653E1CD8F}" presName="negativeSpace" presStyleCnt="0"/>
      <dgm:spPr/>
    </dgm:pt>
    <dgm:pt modelId="{F9A8BABD-5C71-4BC4-84BF-9460E01C60A8}" type="pres">
      <dgm:prSet presAssocID="{DD632ADF-311B-45CE-9B23-F96653E1CD8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0A2226D-11FF-405F-AAA1-04C23BA44B25}" type="presOf" srcId="{9A294469-86C7-457E-8C74-7CDF75FAACAB}" destId="{02629404-7336-456E-9CC1-D97B342FA7D8}" srcOrd="0" destOrd="0" presId="urn:microsoft.com/office/officeart/2005/8/layout/list1"/>
    <dgm:cxn modelId="{B1F707C4-D42A-4EA4-B08B-140714E10DAD}" srcId="{8170A9CC-E369-42D5-B7DD-43E74E6BF28C}" destId="{9A294469-86C7-457E-8C74-7CDF75FAACAB}" srcOrd="0" destOrd="0" parTransId="{ABE9CC41-2560-4008-BE0A-5444E23744F4}" sibTransId="{46CCC05C-9624-45C7-B0A2-735EBAD46B87}"/>
    <dgm:cxn modelId="{450DDE60-92BB-4565-BD7F-20C574F5DDF0}" type="presOf" srcId="{DD632ADF-311B-45CE-9B23-F96653E1CD8F}" destId="{B22E9204-ACC0-4C15-B313-30B3BDBF7CD4}" srcOrd="1" destOrd="0" presId="urn:microsoft.com/office/officeart/2005/8/layout/list1"/>
    <dgm:cxn modelId="{721ABE7E-56C2-40D5-954F-86E53BE887C9}" type="presOf" srcId="{9A294469-86C7-457E-8C74-7CDF75FAACAB}" destId="{DAF26DA6-1892-4508-B3D0-10B394D27231}" srcOrd="1" destOrd="0" presId="urn:microsoft.com/office/officeart/2005/8/layout/list1"/>
    <dgm:cxn modelId="{8EFFF3E4-9102-4524-A6B7-9F1C5AF261AF}" type="presOf" srcId="{549DBBD6-A3C8-401E-8982-6C9377537D35}" destId="{6BB1522E-5D37-44CF-BB58-FFF21EE87F8C}" srcOrd="0" destOrd="0" presId="urn:microsoft.com/office/officeart/2005/8/layout/list1"/>
    <dgm:cxn modelId="{74728C4E-E8F6-4824-A776-63CDC81BE2F8}" type="presOf" srcId="{8170A9CC-E369-42D5-B7DD-43E74E6BF28C}" destId="{D7DCF03F-C45A-4F55-9AF6-85D2525BEB67}" srcOrd="0" destOrd="0" presId="urn:microsoft.com/office/officeart/2005/8/layout/list1"/>
    <dgm:cxn modelId="{7B1B9BFF-1D3D-402D-8D4A-DA3A85071780}" srcId="{8170A9CC-E369-42D5-B7DD-43E74E6BF28C}" destId="{DD632ADF-311B-45CE-9B23-F96653E1CD8F}" srcOrd="3" destOrd="0" parTransId="{25B52CB7-D239-41A8-813C-B623A973672C}" sibTransId="{D7226ABE-06DA-4B43-BC72-AA3F450BB95F}"/>
    <dgm:cxn modelId="{5E077F32-FDC8-4B05-9178-CB29B446D419}" type="presOf" srcId="{E9496F59-D728-48CD-836C-3221DBC73D24}" destId="{12595B93-7D35-4DAB-8CA3-319F763B4706}" srcOrd="1" destOrd="0" presId="urn:microsoft.com/office/officeart/2005/8/layout/list1"/>
    <dgm:cxn modelId="{20A63211-E05A-43A9-A526-426DE4660018}" type="presOf" srcId="{549DBBD6-A3C8-401E-8982-6C9377537D35}" destId="{4817A356-8594-4096-BA08-32368B9D4D53}" srcOrd="1" destOrd="0" presId="urn:microsoft.com/office/officeart/2005/8/layout/list1"/>
    <dgm:cxn modelId="{94F8DC93-25E8-4786-B9B0-474E7C623AA8}" srcId="{8170A9CC-E369-42D5-B7DD-43E74E6BF28C}" destId="{549DBBD6-A3C8-401E-8982-6C9377537D35}" srcOrd="2" destOrd="0" parTransId="{4BB00399-FFFD-4FD2-9A44-AEBBFC8CBDAA}" sibTransId="{389948D0-F0B4-4A0E-A596-F1170AF6A6DA}"/>
    <dgm:cxn modelId="{32EF116F-3158-4FC2-BAB1-B4F6DCA783FC}" type="presOf" srcId="{DD632ADF-311B-45CE-9B23-F96653E1CD8F}" destId="{31495235-2B7A-4019-B26E-D0FD525B0A3F}" srcOrd="0" destOrd="0" presId="urn:microsoft.com/office/officeart/2005/8/layout/list1"/>
    <dgm:cxn modelId="{DB2AD515-AB92-4635-91AF-2FA55E95F654}" srcId="{8170A9CC-E369-42D5-B7DD-43E74E6BF28C}" destId="{E9496F59-D728-48CD-836C-3221DBC73D24}" srcOrd="1" destOrd="0" parTransId="{7E4CF9C4-3014-4C61-A1BF-419AD12ADA0E}" sibTransId="{688B6374-92F0-4B1D-95FC-42030E70FE92}"/>
    <dgm:cxn modelId="{31D54767-2BC6-4C40-972A-1177994D5ADE}" type="presOf" srcId="{E9496F59-D728-48CD-836C-3221DBC73D24}" destId="{145EB09F-0297-489E-85D4-70A6ADABC686}" srcOrd="0" destOrd="0" presId="urn:microsoft.com/office/officeart/2005/8/layout/list1"/>
    <dgm:cxn modelId="{9FCA56F7-DDCF-44A6-8A74-F998814CBC9E}" type="presParOf" srcId="{D7DCF03F-C45A-4F55-9AF6-85D2525BEB67}" destId="{61A7111F-BD6B-4431-880C-602673137AF7}" srcOrd="0" destOrd="0" presId="urn:microsoft.com/office/officeart/2005/8/layout/list1"/>
    <dgm:cxn modelId="{0B8E24A5-6ED3-4679-A740-10F249CD369E}" type="presParOf" srcId="{61A7111F-BD6B-4431-880C-602673137AF7}" destId="{02629404-7336-456E-9CC1-D97B342FA7D8}" srcOrd="0" destOrd="0" presId="urn:microsoft.com/office/officeart/2005/8/layout/list1"/>
    <dgm:cxn modelId="{8806C2B8-38A3-4EB0-B4BE-2E8677E4B0BE}" type="presParOf" srcId="{61A7111F-BD6B-4431-880C-602673137AF7}" destId="{DAF26DA6-1892-4508-B3D0-10B394D27231}" srcOrd="1" destOrd="0" presId="urn:microsoft.com/office/officeart/2005/8/layout/list1"/>
    <dgm:cxn modelId="{894200F3-3E12-48D2-A5F2-68F8A51AEEC4}" type="presParOf" srcId="{D7DCF03F-C45A-4F55-9AF6-85D2525BEB67}" destId="{670DD67A-E2FB-46FE-8275-76B0943FE214}" srcOrd="1" destOrd="0" presId="urn:microsoft.com/office/officeart/2005/8/layout/list1"/>
    <dgm:cxn modelId="{61F6E583-0A8C-49AB-A85A-79FAF5D01B44}" type="presParOf" srcId="{D7DCF03F-C45A-4F55-9AF6-85D2525BEB67}" destId="{183D2A20-CB4E-4CA1-8C1C-0C0CE83F12D5}" srcOrd="2" destOrd="0" presId="urn:microsoft.com/office/officeart/2005/8/layout/list1"/>
    <dgm:cxn modelId="{5B9983D5-3F27-45CA-A539-76D1A53FC10E}" type="presParOf" srcId="{D7DCF03F-C45A-4F55-9AF6-85D2525BEB67}" destId="{92E09175-26C5-4E03-9625-AB44AFBDBBE9}" srcOrd="3" destOrd="0" presId="urn:microsoft.com/office/officeart/2005/8/layout/list1"/>
    <dgm:cxn modelId="{8E8989E7-95FB-49C8-9DEA-6512BC5E4146}" type="presParOf" srcId="{D7DCF03F-C45A-4F55-9AF6-85D2525BEB67}" destId="{AAF657FF-322D-45AC-911A-52AA7D1D7185}" srcOrd="4" destOrd="0" presId="urn:microsoft.com/office/officeart/2005/8/layout/list1"/>
    <dgm:cxn modelId="{DC684450-AAAB-4AFA-90F8-2B9CB1B90294}" type="presParOf" srcId="{AAF657FF-322D-45AC-911A-52AA7D1D7185}" destId="{145EB09F-0297-489E-85D4-70A6ADABC686}" srcOrd="0" destOrd="0" presId="urn:microsoft.com/office/officeart/2005/8/layout/list1"/>
    <dgm:cxn modelId="{178D2FF9-4035-41FF-AAB8-D9655AFCF14B}" type="presParOf" srcId="{AAF657FF-322D-45AC-911A-52AA7D1D7185}" destId="{12595B93-7D35-4DAB-8CA3-319F763B4706}" srcOrd="1" destOrd="0" presId="urn:microsoft.com/office/officeart/2005/8/layout/list1"/>
    <dgm:cxn modelId="{79756EA1-657E-4185-9D8F-AC7362D127CF}" type="presParOf" srcId="{D7DCF03F-C45A-4F55-9AF6-85D2525BEB67}" destId="{E94401A6-14D5-4B01-840A-4019BB636E32}" srcOrd="5" destOrd="0" presId="urn:microsoft.com/office/officeart/2005/8/layout/list1"/>
    <dgm:cxn modelId="{F136B113-81B8-406B-855C-7714A134C799}" type="presParOf" srcId="{D7DCF03F-C45A-4F55-9AF6-85D2525BEB67}" destId="{E57893B3-E487-4287-997A-57DB792EB85D}" srcOrd="6" destOrd="0" presId="urn:microsoft.com/office/officeart/2005/8/layout/list1"/>
    <dgm:cxn modelId="{CF4393A4-4F8F-4CE9-A360-8162830D8CF6}" type="presParOf" srcId="{D7DCF03F-C45A-4F55-9AF6-85D2525BEB67}" destId="{BE131585-B6F1-4FAD-9689-2C68BC50F486}" srcOrd="7" destOrd="0" presId="urn:microsoft.com/office/officeart/2005/8/layout/list1"/>
    <dgm:cxn modelId="{DC2AFE21-0446-48AC-B5A9-804F4B1C8EDC}" type="presParOf" srcId="{D7DCF03F-C45A-4F55-9AF6-85D2525BEB67}" destId="{D78E9E58-AFA1-436F-B612-8D7B9E9EED3A}" srcOrd="8" destOrd="0" presId="urn:microsoft.com/office/officeart/2005/8/layout/list1"/>
    <dgm:cxn modelId="{CE2D3ED6-BFC9-46FD-997F-EB98EDED0741}" type="presParOf" srcId="{D78E9E58-AFA1-436F-B612-8D7B9E9EED3A}" destId="{6BB1522E-5D37-44CF-BB58-FFF21EE87F8C}" srcOrd="0" destOrd="0" presId="urn:microsoft.com/office/officeart/2005/8/layout/list1"/>
    <dgm:cxn modelId="{085CF33F-161D-42EC-A2A0-22E17A1D099D}" type="presParOf" srcId="{D78E9E58-AFA1-436F-B612-8D7B9E9EED3A}" destId="{4817A356-8594-4096-BA08-32368B9D4D53}" srcOrd="1" destOrd="0" presId="urn:microsoft.com/office/officeart/2005/8/layout/list1"/>
    <dgm:cxn modelId="{8EFED9B2-7A3F-45C6-9DCD-9B327CC3AD82}" type="presParOf" srcId="{D7DCF03F-C45A-4F55-9AF6-85D2525BEB67}" destId="{A8B32289-C008-4DC9-9E9F-4BF9735D9EF9}" srcOrd="9" destOrd="0" presId="urn:microsoft.com/office/officeart/2005/8/layout/list1"/>
    <dgm:cxn modelId="{04A74EAA-799D-432D-B6CB-F012A4318E9E}" type="presParOf" srcId="{D7DCF03F-C45A-4F55-9AF6-85D2525BEB67}" destId="{C84C34BF-11D6-4B72-96CD-20D772B6C1F3}" srcOrd="10" destOrd="0" presId="urn:microsoft.com/office/officeart/2005/8/layout/list1"/>
    <dgm:cxn modelId="{4CFD6AF8-241D-4477-AC83-8404AB53F7DE}" type="presParOf" srcId="{D7DCF03F-C45A-4F55-9AF6-85D2525BEB67}" destId="{7EE06EB9-53F2-49A0-BBC7-F3662383FB68}" srcOrd="11" destOrd="0" presId="urn:microsoft.com/office/officeart/2005/8/layout/list1"/>
    <dgm:cxn modelId="{4CC178FA-0E8C-4915-AFCD-9FA6D5F1F920}" type="presParOf" srcId="{D7DCF03F-C45A-4F55-9AF6-85D2525BEB67}" destId="{0DEBF42C-FBA7-48FA-AC45-C4A39AEE07E8}" srcOrd="12" destOrd="0" presId="urn:microsoft.com/office/officeart/2005/8/layout/list1"/>
    <dgm:cxn modelId="{2729CAE9-ABA4-4022-B9B0-1BE16E67D36A}" type="presParOf" srcId="{0DEBF42C-FBA7-48FA-AC45-C4A39AEE07E8}" destId="{31495235-2B7A-4019-B26E-D0FD525B0A3F}" srcOrd="0" destOrd="0" presId="urn:microsoft.com/office/officeart/2005/8/layout/list1"/>
    <dgm:cxn modelId="{0534A147-2228-4D10-98A0-A046AF05887F}" type="presParOf" srcId="{0DEBF42C-FBA7-48FA-AC45-C4A39AEE07E8}" destId="{B22E9204-ACC0-4C15-B313-30B3BDBF7CD4}" srcOrd="1" destOrd="0" presId="urn:microsoft.com/office/officeart/2005/8/layout/list1"/>
    <dgm:cxn modelId="{D8277B70-8360-4939-9784-E41F16E0CDE9}" type="presParOf" srcId="{D7DCF03F-C45A-4F55-9AF6-85D2525BEB67}" destId="{748CB77B-1AA3-4E8D-8677-E6047F82B7AC}" srcOrd="13" destOrd="0" presId="urn:microsoft.com/office/officeart/2005/8/layout/list1"/>
    <dgm:cxn modelId="{3590315D-71CA-4C6E-91DA-CB6578985910}" type="presParOf" srcId="{D7DCF03F-C45A-4F55-9AF6-85D2525BEB67}" destId="{F9A8BABD-5C71-4BC4-84BF-9460E01C60A8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3D2A20-CB4E-4CA1-8C1C-0C0CE83F12D5}">
      <dsp:nvSpPr>
        <dsp:cNvPr id="0" name=""/>
        <dsp:cNvSpPr/>
      </dsp:nvSpPr>
      <dsp:spPr>
        <a:xfrm>
          <a:off x="0" y="894685"/>
          <a:ext cx="4516998" cy="6300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F26DA6-1892-4508-B3D0-10B394D27231}">
      <dsp:nvSpPr>
        <dsp:cNvPr id="0" name=""/>
        <dsp:cNvSpPr/>
      </dsp:nvSpPr>
      <dsp:spPr>
        <a:xfrm>
          <a:off x="225849" y="371250"/>
          <a:ext cx="3161898" cy="7380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12" tIns="0" rIns="119512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DATA COLLECTION</a:t>
          </a:r>
          <a:endParaRPr lang="en-IN" sz="2500" kern="1200" dirty="0"/>
        </a:p>
      </dsp:txBody>
      <dsp:txXfrm>
        <a:off x="261875" y="407276"/>
        <a:ext cx="3089846" cy="665948"/>
      </dsp:txXfrm>
    </dsp:sp>
    <dsp:sp modelId="{E57893B3-E487-4287-997A-57DB792EB85D}">
      <dsp:nvSpPr>
        <dsp:cNvPr id="0" name=""/>
        <dsp:cNvSpPr/>
      </dsp:nvSpPr>
      <dsp:spPr>
        <a:xfrm>
          <a:off x="0" y="1874250"/>
          <a:ext cx="4516998" cy="6300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595B93-7D35-4DAB-8CA3-319F763B4706}">
      <dsp:nvSpPr>
        <dsp:cNvPr id="0" name=""/>
        <dsp:cNvSpPr/>
      </dsp:nvSpPr>
      <dsp:spPr>
        <a:xfrm>
          <a:off x="225849" y="1505250"/>
          <a:ext cx="3161898" cy="7380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12" tIns="0" rIns="119512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DATA PREPROSSESING</a:t>
          </a:r>
          <a:endParaRPr lang="en-IN" sz="2500" kern="1200" dirty="0"/>
        </a:p>
      </dsp:txBody>
      <dsp:txXfrm>
        <a:off x="261875" y="1541276"/>
        <a:ext cx="3089846" cy="665948"/>
      </dsp:txXfrm>
    </dsp:sp>
    <dsp:sp modelId="{C84C34BF-11D6-4B72-96CD-20D772B6C1F3}">
      <dsp:nvSpPr>
        <dsp:cNvPr id="0" name=""/>
        <dsp:cNvSpPr/>
      </dsp:nvSpPr>
      <dsp:spPr>
        <a:xfrm>
          <a:off x="0" y="3008250"/>
          <a:ext cx="4516998" cy="6300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17A356-8594-4096-BA08-32368B9D4D53}">
      <dsp:nvSpPr>
        <dsp:cNvPr id="0" name=""/>
        <dsp:cNvSpPr/>
      </dsp:nvSpPr>
      <dsp:spPr>
        <a:xfrm>
          <a:off x="225849" y="2639250"/>
          <a:ext cx="3161898" cy="7380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12" tIns="0" rIns="119512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MODEL</a:t>
          </a:r>
          <a:endParaRPr lang="en-IN" sz="2500" kern="1200" dirty="0"/>
        </a:p>
      </dsp:txBody>
      <dsp:txXfrm>
        <a:off x="261875" y="2675276"/>
        <a:ext cx="3089846" cy="665948"/>
      </dsp:txXfrm>
    </dsp:sp>
    <dsp:sp modelId="{F9A8BABD-5C71-4BC4-84BF-9460E01C60A8}">
      <dsp:nvSpPr>
        <dsp:cNvPr id="0" name=""/>
        <dsp:cNvSpPr/>
      </dsp:nvSpPr>
      <dsp:spPr>
        <a:xfrm>
          <a:off x="0" y="4142250"/>
          <a:ext cx="4516998" cy="6300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2E9204-ACC0-4C15-B313-30B3BDBF7CD4}">
      <dsp:nvSpPr>
        <dsp:cNvPr id="0" name=""/>
        <dsp:cNvSpPr/>
      </dsp:nvSpPr>
      <dsp:spPr>
        <a:xfrm>
          <a:off x="225849" y="3773250"/>
          <a:ext cx="3161898" cy="7380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12" tIns="0" rIns="119512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EVOLUTION</a:t>
          </a:r>
          <a:endParaRPr lang="en-IN" sz="2500" kern="1200" dirty="0"/>
        </a:p>
      </dsp:txBody>
      <dsp:txXfrm>
        <a:off x="261875" y="3809276"/>
        <a:ext cx="3089846" cy="665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826882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d9c67055b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d9c67055b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51622d55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51622d55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d9c67055b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d9c67055b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1e213838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51e213838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d9c67055b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d9c67055b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d9c67055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d9c67055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d9c67055b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d9c67055b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1d23597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1d23597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d9c67055b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d9c67055b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51d9165c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51d9165c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430e6bdd_5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5430e6bdd_5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46ee7dff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46ee7dff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2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15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Google Shape;34;p3" descr="Component Detail"/>
          <p:cNvPicPr preferRelativeResize="0"/>
          <p:nvPr/>
        </p:nvPicPr>
        <p:blipFill rotWithShape="1">
          <a:blip r:embed="rId2">
            <a:alphaModFix/>
          </a:blip>
          <a:srcRect b="25076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1" name="Google Shape;41;p3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tegory:Neighbourhoods_in_Indor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hoto of pub set in room during daytime">
            <a:extLst>
              <a:ext uri="{FF2B5EF4-FFF2-40B4-BE49-F238E27FC236}">
                <a16:creationId xmlns:a16="http://schemas.microsoft.com/office/drawing/2014/main" xmlns="" id="{F5D22FDC-ACD4-5F42-9B3F-69DDAE1D8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586" y="1656920"/>
            <a:ext cx="3548451" cy="203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Google Shape;135;p17" descr="Open Chromebook laptop computer"/>
          <p:cNvPicPr preferRelativeResize="0"/>
          <p:nvPr/>
        </p:nvPicPr>
        <p:blipFill rotWithShape="1">
          <a:blip r:embed="rId4">
            <a:alphaModFix/>
          </a:blip>
          <a:srcRect r="3344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 descr="Portrait-oriented black smaptphone"/>
          <p:cNvPicPr preferRelativeResize="0"/>
          <p:nvPr/>
        </p:nvPicPr>
        <p:blipFill rotWithShape="1">
          <a:blip r:embed="rId5">
            <a:alphaModFix/>
          </a:blip>
          <a:srcRect r="1998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stA="20000" endPos="4000" fadeDir="5400012" sy="-100000" algn="bl" rotWithShape="0"/>
          </a:effectLst>
        </p:spPr>
      </p:pic>
      <p:sp>
        <p:nvSpPr>
          <p:cNvPr id="138" name="Google Shape;138;p17"/>
          <p:cNvSpPr txBox="1">
            <a:spLocks noGrp="1"/>
          </p:cNvSpPr>
          <p:nvPr>
            <p:ph type="ctrTitle"/>
          </p:nvPr>
        </p:nvSpPr>
        <p:spPr>
          <a:xfrm>
            <a:off x="491576" y="1322450"/>
            <a:ext cx="4198050" cy="16613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LEVERAGING MACHINE LEARNING AND SOCIOECONOMIC INDICATORS TO RECOMMEND A BEST LOCALITY FOR RESTAURANT IN INDORE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39" name="Google Shape;139;p17"/>
          <p:cNvSpPr txBox="1">
            <a:spLocks noGrp="1"/>
          </p:cNvSpPr>
          <p:nvPr>
            <p:ph type="subTitle" idx="1"/>
          </p:nvPr>
        </p:nvSpPr>
        <p:spPr>
          <a:xfrm>
            <a:off x="752530" y="3155359"/>
            <a:ext cx="3427584" cy="564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SUBMITTED BY: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Taruna Sahu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M.Tech</a:t>
            </a:r>
            <a:r>
              <a:rPr lang="en-US"/>
              <a:t> </a:t>
            </a:r>
            <a:r>
              <a:rPr lang="en-US" smtClean="0"/>
              <a:t>IV SEM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30" name="Picture 6" descr="formal dinner setup">
            <a:extLst>
              <a:ext uri="{FF2B5EF4-FFF2-40B4-BE49-F238E27FC236}">
                <a16:creationId xmlns:a16="http://schemas.microsoft.com/office/drawing/2014/main" xmlns="" id="{F5EE3A3B-FD89-071C-44B9-C74FE7A96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928" y="2330689"/>
            <a:ext cx="865069" cy="18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89F28AF-6856-088A-188D-4B1CD5BD5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PREPROSSESING 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DE29978-9329-C9F6-57D9-DF6AF6FFC81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Cleaning and formatting the data</a:t>
            </a:r>
          </a:p>
          <a:p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  <a:p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Handling missing values and outliers</a:t>
            </a:r>
          </a:p>
          <a:p>
            <a:pPr lvl="1"/>
            <a:r>
              <a:rPr lang="en-US" dirty="0">
                <a:solidFill>
                  <a:srgbClr val="595959"/>
                </a:solidFill>
              </a:rPr>
              <a:t>Drop Missing values</a:t>
            </a:r>
          </a:p>
          <a:p>
            <a:pPr lvl="1"/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Grouped venue data based on neighborhood</a:t>
            </a:r>
          </a:p>
          <a:p>
            <a:pPr marL="615950" lvl="1" indent="0">
              <a:buNone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  <a:p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Normalizing the data for consistency</a:t>
            </a:r>
          </a:p>
          <a:p>
            <a:pPr lvl="1"/>
            <a:r>
              <a:rPr lang="en-US" dirty="0">
                <a:solidFill>
                  <a:srgbClr val="595959"/>
                </a:solidFill>
              </a:rPr>
              <a:t>Done ONE HOT Encoding for Clustering the data.</a:t>
            </a:r>
            <a:endParaRPr kumimoji="0" lang="en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  <a:p>
            <a:pPr marL="14605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0641381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6718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dirty="0"/>
              <a:t>K-means clustering is an unsupervised machine learning algorithm used for grouping data points into K clusters based on their similarity. It does not require labeled data for training and works solely on the input features. The main features of K-Mean Clustering are as follows: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dirty="0"/>
          </a:p>
          <a:p>
            <a:pPr marL="285750" indent="-2857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dirty="0"/>
              <a:t>Centroid-Based Clustering</a:t>
            </a:r>
          </a:p>
          <a:p>
            <a:pPr marL="285750" indent="-2857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dirty="0"/>
              <a:t>Iterative Optimization</a:t>
            </a:r>
          </a:p>
          <a:p>
            <a:pPr marL="285750" indent="-2857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dirty="0"/>
              <a:t>Minimizing Within-Cluster Variance</a:t>
            </a:r>
          </a:p>
          <a:p>
            <a:pPr marL="285750" indent="-2857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dirty="0"/>
              <a:t>Sensitivity to Initial Centroid Selection:</a:t>
            </a:r>
          </a:p>
        </p:txBody>
      </p:sp>
      <p:sp>
        <p:nvSpPr>
          <p:cNvPr id="197" name="Google Shape;197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K</a:t>
            </a:r>
            <a:r>
              <a:rPr lang="en" dirty="0"/>
              <a:t>-MEANS CLUSTERING</a:t>
            </a:r>
            <a:endParaRPr sz="3000" dirty="0"/>
          </a:p>
        </p:txBody>
      </p:sp>
      <p:pic>
        <p:nvPicPr>
          <p:cNvPr id="3" name="image7.png">
            <a:extLst>
              <a:ext uri="{FF2B5EF4-FFF2-40B4-BE49-F238E27FC236}">
                <a16:creationId xmlns:a16="http://schemas.microsoft.com/office/drawing/2014/main" xmlns="" id="{C904D73A-10D3-98E5-43F7-743F81375831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943260" y="2866952"/>
            <a:ext cx="4200740" cy="2186310"/>
          </a:xfrm>
          <a:prstGeom prst="rect">
            <a:avLst/>
          </a:prstGeom>
          <a:ln/>
        </p:spPr>
      </p:pic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5888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Evolution:</a:t>
            </a:r>
            <a:br>
              <a:rPr lang="en-US" dirty="0"/>
            </a:br>
            <a:r>
              <a:rPr lang="en-US" sz="1100" dirty="0"/>
              <a:t/>
            </a:r>
            <a:br>
              <a:rPr lang="en-US" sz="1100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A707E8D-9501-287D-709E-1F9D0070F2B5}"/>
              </a:ext>
            </a:extLst>
          </p:cNvPr>
          <p:cNvSpPr txBox="1"/>
          <p:nvPr/>
        </p:nvSpPr>
        <p:spPr>
          <a:xfrm>
            <a:off x="649704" y="1911302"/>
            <a:ext cx="5503589" cy="2314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Indore has total 75 </a:t>
            </a:r>
            <a:r>
              <a:rPr lang="en-IN"/>
              <a:t>Neighbourhood.</a:t>
            </a:r>
            <a:endParaRPr lang="en-I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Part 1: Clustering of Neighbourhoods.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	Clustering based on Venue Category.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	Clustering based on Restaurant Type.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	Clustering based on Population and Area.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Part 2: Analyse the Cluster.</a:t>
            </a:r>
          </a:p>
          <a:p>
            <a:pPr>
              <a:lnSpc>
                <a:spcPct val="150000"/>
              </a:lnSpc>
            </a:pPr>
            <a:endParaRPr lang="en-IN" dirty="0"/>
          </a:p>
        </p:txBody>
      </p:sp>
    </p:spTree>
  </p:cSld>
  <p:clrMapOvr>
    <a:masterClrMapping/>
  </p:clrMapOvr>
  <p:transition spd="slow">
    <p:comb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8.png">
            <a:extLst>
              <a:ext uri="{FF2B5EF4-FFF2-40B4-BE49-F238E27FC236}">
                <a16:creationId xmlns:a16="http://schemas.microsoft.com/office/drawing/2014/main" xmlns="" id="{53A9AB4F-F1A1-DE85-F1B5-3A2CC03E81AE}"/>
              </a:ext>
            </a:extLst>
          </p:cNvPr>
          <p:cNvPicPr/>
          <p:nvPr/>
        </p:nvPicPr>
        <p:blipFill>
          <a:blip r:embed="rId3">
            <a:alphaModFix amt="35000"/>
          </a:blip>
          <a:srcRect/>
          <a:stretch>
            <a:fillRect/>
          </a:stretch>
        </p:blipFill>
        <p:spPr>
          <a:xfrm>
            <a:off x="0" y="0"/>
            <a:ext cx="9144000" cy="5067013"/>
          </a:xfrm>
          <a:prstGeom prst="rect">
            <a:avLst/>
          </a:prstGeom>
          <a:ln/>
          <a:effectLst>
            <a:glow>
              <a:schemeClr val="accent1">
                <a:alpha val="2000"/>
              </a:schemeClr>
            </a:glow>
          </a:effectLst>
        </p:spPr>
      </p:pic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234438" y="503281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Clustering Based on Venue Category:</a:t>
            </a:r>
            <a:endParaRPr dirty="0"/>
          </a:p>
        </p:txBody>
      </p:sp>
      <p:sp>
        <p:nvSpPr>
          <p:cNvPr id="214" name="Google Shape;214;p28"/>
          <p:cNvSpPr txBox="1">
            <a:spLocks noGrp="1"/>
          </p:cNvSpPr>
          <p:nvPr>
            <p:ph type="body" idx="1"/>
          </p:nvPr>
        </p:nvSpPr>
        <p:spPr>
          <a:xfrm>
            <a:off x="330690" y="1320035"/>
            <a:ext cx="7688700" cy="3052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00000"/>
              </a:lnSpc>
              <a:spcAft>
                <a:spcPts val="1000"/>
              </a:spcAft>
              <a:buNone/>
            </a:pP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</a:rPr>
              <a:t>Total 5 Cluster are create on venue Category. After Analysing each Cluster results are as follows:</a:t>
            </a:r>
          </a:p>
          <a:p>
            <a:pPr marL="285750" indent="-285750" algn="just">
              <a:lnSpc>
                <a:spcPct val="100000"/>
              </a:lnSpc>
              <a:spcAft>
                <a:spcPts val="1000"/>
              </a:spcAft>
            </a:pPr>
            <a:r>
              <a:rPr lang="en-US" sz="1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cluster 1 has the most common venue is an ATM.</a:t>
            </a:r>
          </a:p>
          <a:p>
            <a:pPr marL="285750" indent="-285750" algn="just">
              <a:lnSpc>
                <a:spcPct val="100000"/>
              </a:lnSpc>
              <a:spcAft>
                <a:spcPts val="1000"/>
              </a:spcAft>
            </a:pPr>
            <a:r>
              <a:rPr lang="en-US" sz="1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cluster 2 has the most common venue snack place and hotel.</a:t>
            </a:r>
            <a:endParaRPr lang="en-IN" sz="1800" u="none" strike="noStrike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0000"/>
              </a:lnSpc>
              <a:spcAft>
                <a:spcPts val="1000"/>
              </a:spcAft>
            </a:pPr>
            <a:r>
              <a:rPr lang="en-US" sz="1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cluster 3 has the most common venue hotel and 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ndian restaurant.</a:t>
            </a:r>
            <a:endParaRPr lang="en-IN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0000"/>
              </a:lnSpc>
              <a:spcAft>
                <a:spcPts val="1000"/>
              </a:spcAft>
            </a:pPr>
            <a:r>
              <a:rPr lang="en-US" sz="1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cluster 4 has the most common venue park and bar.</a:t>
            </a:r>
            <a:endParaRPr lang="en-IN" sz="1800" u="none" strike="noStrike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0000"/>
              </a:lnSpc>
              <a:spcAft>
                <a:spcPts val="1000"/>
              </a:spcAft>
            </a:pPr>
            <a:r>
              <a:rPr lang="en-US" sz="1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cluster 5 has the most common venue as an ATM.</a:t>
            </a:r>
            <a:endParaRPr lang="en-IN" sz="1800" u="none" strike="noStrike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1000"/>
              </a:spcAft>
            </a:pPr>
            <a:endParaRPr lang="en-IN" sz="1800" u="none" strike="noStrike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9.png">
            <a:extLst>
              <a:ext uri="{FF2B5EF4-FFF2-40B4-BE49-F238E27FC236}">
                <a16:creationId xmlns:a16="http://schemas.microsoft.com/office/drawing/2014/main" xmlns="" id="{8196B59D-FA95-6B3D-7612-85DAA02B48B7}"/>
              </a:ext>
            </a:extLst>
          </p:cNvPr>
          <p:cNvPicPr/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0" y="55003"/>
            <a:ext cx="9088997" cy="5025762"/>
          </a:xfrm>
          <a:prstGeom prst="rect">
            <a:avLst/>
          </a:prstGeom>
          <a:ln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51700F-9A16-A9BB-6CFB-67EC4C05A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12" y="562380"/>
            <a:ext cx="7688700" cy="535200"/>
          </a:xfrm>
        </p:spPr>
        <p:txBody>
          <a:bodyPr/>
          <a:lstStyle/>
          <a:p>
            <a:r>
              <a:rPr lang="en-US" dirty="0"/>
              <a:t>Clustering Based on Restaurant Type: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02A7B25-D792-346D-01C3-57FF37D4C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1312" y="1437334"/>
            <a:ext cx="7688700" cy="22611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There are a total of 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8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clusters created. After analyzing each cluster we get : </a:t>
            </a:r>
          </a:p>
          <a:p>
            <a:pPr marL="146050" indent="0">
              <a:buNone/>
            </a:pPr>
            <a:endParaRPr lang="en-US" sz="1800" u="none" strike="noStrik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cluster 1 has the most common venue Fast food restaurant.</a:t>
            </a:r>
            <a:endParaRPr lang="en-IN" sz="18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sz="1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cluster 2 has the most common venue Indian restaurant.</a:t>
            </a:r>
            <a:endParaRPr lang="en-IN" sz="18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sz="1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cluster 3 has the most common venue Indian restaurant.</a:t>
            </a:r>
            <a:endParaRPr lang="en-IN" sz="18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sz="1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cluster 4 has the most common venue restaurant.</a:t>
            </a:r>
            <a:endParaRPr lang="en-IN" sz="18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sz="1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cluster 5 has the most common South Indian restaurant.</a:t>
            </a:r>
            <a:endParaRPr lang="en-IN" sz="18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sz="1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cluster 6 has the most common venue as an Asian restaurant. </a:t>
            </a:r>
            <a:endParaRPr lang="en-IN" sz="18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sz="1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cluster 7 has the most common venue restaurant.</a:t>
            </a:r>
            <a:endParaRPr lang="en-IN" sz="18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sz="1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cluster 8 has the most common venue for Indian restaurant.</a:t>
            </a:r>
            <a:endParaRPr lang="en-IN" sz="18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4605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9415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9.png">
            <a:extLst>
              <a:ext uri="{FF2B5EF4-FFF2-40B4-BE49-F238E27FC236}">
                <a16:creationId xmlns:a16="http://schemas.microsoft.com/office/drawing/2014/main" xmlns="" id="{8196B59D-FA95-6B3D-7612-85DAA02B48B7}"/>
              </a:ext>
            </a:extLst>
          </p:cNvPr>
          <p:cNvPicPr/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0" y="55003"/>
            <a:ext cx="9088997" cy="5025762"/>
          </a:xfrm>
          <a:prstGeom prst="rect">
            <a:avLst/>
          </a:prstGeom>
          <a:ln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51700F-9A16-A9BB-6CFB-67EC4C05A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12" y="562380"/>
            <a:ext cx="7688700" cy="535200"/>
          </a:xfrm>
        </p:spPr>
        <p:txBody>
          <a:bodyPr/>
          <a:lstStyle/>
          <a:p>
            <a:r>
              <a:rPr lang="en-US" dirty="0"/>
              <a:t>Clustering Based on Population &amp; Area: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02A7B25-D792-346D-01C3-57FF37D4C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1312" y="1437334"/>
            <a:ext cx="7688700" cy="22611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There are a total of 5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clusters created. After analyzing each cluster we get : </a:t>
            </a:r>
          </a:p>
          <a:p>
            <a:pPr marL="146050" indent="0">
              <a:buNone/>
            </a:pPr>
            <a:endParaRPr lang="en-US" sz="1800" u="none" strike="noStrik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●"/>
            </a:pPr>
            <a:r>
              <a:rPr lang="en-US" sz="1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cluster 1 has the most common venue hotel.</a:t>
            </a:r>
            <a:endParaRPr lang="en-IN" sz="1800" u="none" strike="noStrik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●"/>
            </a:pPr>
            <a:r>
              <a:rPr lang="en-US" sz="1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cluster 2 has the most common venue Bus Station.</a:t>
            </a:r>
            <a:endParaRPr lang="en-IN" sz="18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 algn="just"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●"/>
            </a:pPr>
            <a:r>
              <a:rPr lang="en-US" sz="1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cluster 3 has the most common venue Bus Station.</a:t>
            </a:r>
            <a:endParaRPr lang="en-IN" sz="1800" u="none" strike="noStrike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 algn="just"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●"/>
            </a:pPr>
            <a:r>
              <a:rPr lang="en-US" sz="1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cluster 4 has the most common venue Juice Bar.</a:t>
            </a:r>
            <a:endParaRPr lang="en-IN" sz="18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indent="-342900" algn="just"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●"/>
            </a:pPr>
            <a:r>
              <a:rPr lang="en-US" sz="1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cluster 5 has the most common venue Indian and Fast Food Restaurant.</a:t>
            </a:r>
            <a:endParaRPr lang="en-IN" sz="18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●"/>
            </a:pPr>
            <a:endParaRPr lang="en-IN" sz="18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32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RESULTS:</a:t>
            </a:r>
            <a:br>
              <a:rPr lang="en-US" dirty="0"/>
            </a:br>
            <a:endParaRPr dirty="0"/>
          </a:p>
        </p:txBody>
      </p:sp>
      <p:sp>
        <p:nvSpPr>
          <p:cNvPr id="220" name="Google Shape;220;p2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After Analyzing the each cluster the model recommends Vijay Nager, South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Tukoganj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Khajrana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Road, Anoop Nager, Dhar Road,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Chhavni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as the best locations for opening a restaurant 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7332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CONCLUSION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0633F01-C6D9-E30B-54EA-E7A7C2D2C4B6}"/>
              </a:ext>
            </a:extLst>
          </p:cNvPr>
          <p:cNvSpPr txBox="1"/>
          <p:nvPr/>
        </p:nvSpPr>
        <p:spPr>
          <a:xfrm>
            <a:off x="726150" y="2055681"/>
            <a:ext cx="778958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project involved collecting data on various socioeconomic indicators such as population density, income levels, and restaurant density in different localities of Indore. </a:t>
            </a:r>
          </a:p>
          <a:p>
            <a:endParaRPr lang="en-US" sz="1400" b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data was then used to train a machine learning model, specifically a K-means clustering algorithm, to group localities based on their similarities and identify potential locations for the Indian restaurant.</a:t>
            </a:r>
          </a:p>
          <a:p>
            <a:endParaRPr lang="en-US" sz="1400" b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results of the project showed that the machine learning model was able to accurately identify the best locality for the Indian restaurant based on the socioeconomic indicators.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400" b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approach can be extended to other business types and in other cities, providing valuable insights to entrepreneurs and investors looking to start or expand their businesses.</a:t>
            </a:r>
          </a:p>
          <a:p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SCOPE</a:t>
            </a:r>
            <a:endParaRPr sz="3000" dirty="0"/>
          </a:p>
        </p:txBody>
      </p:sp>
      <p:sp>
        <p:nvSpPr>
          <p:cNvPr id="294" name="Google Shape;294;p3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-US" dirty="0"/>
              <a:t>Expanding the scope to other city</a:t>
            </a: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-US" dirty="0"/>
              <a:t>Incorporating additional data source</a:t>
            </a: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-US" dirty="0"/>
              <a:t>Developing a Web Application</a:t>
            </a: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-US" dirty="0"/>
              <a:t>Expanding the Business Types</a:t>
            </a:r>
            <a:endParaRPr dirty="0"/>
          </a:p>
        </p:txBody>
      </p:sp>
    </p:spTree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4294967295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 dirty="0">
                <a:solidFill>
                  <a:srgbClr val="FFFFFF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The Problem</a:t>
            </a: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 dirty="0">
                <a:solidFill>
                  <a:srgbClr val="FFFFFF"/>
                </a:solidFill>
              </a:rPr>
              <a:t>Methodology</a:t>
            </a: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 dirty="0">
                <a:solidFill>
                  <a:srgbClr val="FFFFFF"/>
                </a:solidFill>
              </a:rPr>
              <a:t>Result</a:t>
            </a: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 dirty="0">
                <a:solidFill>
                  <a:srgbClr val="FFFFFF"/>
                </a:solidFill>
              </a:rPr>
              <a:t>Conclusion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 dirty="0">
                <a:solidFill>
                  <a:srgbClr val="FFFFFF"/>
                </a:solidFill>
              </a:rPr>
              <a:t>Future Scope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1AD913B-0D0C-A0C1-30C0-223A46F5E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50" y="2026123"/>
            <a:ext cx="5273040" cy="27942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Algerian" panose="04020705040A02060702" pitchFamily="82" charset="0"/>
              </a:rPr>
              <a:t>Problem statement</a:t>
            </a:r>
            <a:endParaRPr sz="3000" dirty="0">
              <a:latin typeface="Algerian" panose="04020705040A02060702" pitchFamily="82" charset="0"/>
            </a:endParaRPr>
          </a:p>
        </p:txBody>
      </p:sp>
      <p:sp>
        <p:nvSpPr>
          <p:cNvPr id="152" name="Google Shape;152;p1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highlight>
                  <a:srgbClr val="FFFFF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 Indore, if someone is looking to open an Indian restaurant, where would you recommend that they open it?</a:t>
            </a:r>
            <a:endParaRPr sz="1600" b="1" dirty="0">
              <a:solidFill>
                <a:schemeClr val="dk1"/>
              </a:solidFill>
              <a:highlight>
                <a:srgbClr val="FFFFFE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 i="1" dirty="0">
                <a:solidFill>
                  <a:srgbClr val="333333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According to a report, 60% of restaurants shut down within the first year of operations, and up to 80% of restaurants close their operations in the first five year</a:t>
            </a:r>
            <a:r>
              <a:rPr lang="en" sz="1200" i="1" dirty="0">
                <a:solidFill>
                  <a:srgbClr val="333333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s</a:t>
            </a:r>
            <a:endParaRPr i="1" dirty="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0"/>
          <p:cNvPicPr preferRelativeResize="0"/>
          <p:nvPr/>
        </p:nvPicPr>
        <p:blipFill rotWithShape="1">
          <a:blip r:embed="rId3">
            <a:alphaModFix amt="90000"/>
          </a:blip>
          <a:srcRect/>
          <a:stretch/>
        </p:blipFill>
        <p:spPr>
          <a:xfrm>
            <a:off x="5465548" y="0"/>
            <a:ext cx="3678452" cy="504638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67000"/>
              </a:srgbClr>
            </a:outerShdw>
          </a:effectLst>
        </p:spPr>
      </p:pic>
      <p:sp>
        <p:nvSpPr>
          <p:cNvPr id="157" name="Google Shape;157;p20"/>
          <p:cNvSpPr txBox="1">
            <a:spLocks noGrp="1"/>
          </p:cNvSpPr>
          <p:nvPr>
            <p:ph type="title"/>
          </p:nvPr>
        </p:nvSpPr>
        <p:spPr>
          <a:xfrm>
            <a:off x="631100" y="1322450"/>
            <a:ext cx="4385700" cy="38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33333"/>
                </a:solidFill>
                <a:highlight>
                  <a:srgbClr val="FFFFFF"/>
                </a:highlight>
              </a:rPr>
              <a:t>Why Do Restaurants Fail?</a:t>
            </a:r>
            <a:endParaRPr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 b="0" dirty="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There are many reasons that a restaurant may fail, but here are the 6 most common reasons:</a:t>
            </a:r>
            <a:endParaRPr sz="1650" b="0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2004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●"/>
            </a:pPr>
            <a:r>
              <a:rPr lang="en" sz="1600" b="0" dirty="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Bad Location</a:t>
            </a:r>
            <a:endParaRPr sz="1600" b="0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200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●"/>
            </a:pPr>
            <a:r>
              <a:rPr lang="en" sz="1600" b="0" dirty="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Inexperience</a:t>
            </a:r>
            <a:endParaRPr sz="1600" b="0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200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●"/>
            </a:pPr>
            <a:r>
              <a:rPr lang="en" sz="1600" b="0" dirty="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Inflated costs</a:t>
            </a:r>
            <a:endParaRPr sz="1600" b="0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200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●"/>
            </a:pPr>
            <a:r>
              <a:rPr lang="en" sz="1600" b="0" dirty="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Improper pricing</a:t>
            </a:r>
            <a:endParaRPr sz="1600" b="0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200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●"/>
            </a:pPr>
            <a:r>
              <a:rPr lang="en" sz="1600" b="0" dirty="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Lack of Marketing</a:t>
            </a:r>
            <a:endParaRPr sz="1600" b="0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200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●"/>
            </a:pPr>
            <a:r>
              <a:rPr lang="en" sz="1600" b="0" dirty="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Disorganization</a:t>
            </a:r>
            <a:endParaRPr sz="1600" b="0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BAD LOCATION 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164" name="Google Shape;164;p2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highlight>
                  <a:srgbClr val="FFFFFE"/>
                </a:highlight>
                <a:latin typeface="Times New Roman" panose="02020603050405020304" pitchFamily="18" charset="0"/>
                <a:ea typeface="Courier New"/>
                <a:cs typeface="Times New Roman" panose="02020603050405020304" pitchFamily="18" charset="0"/>
                <a:sym typeface="Courier New"/>
              </a:rPr>
              <a:t>My project aims to find the best location to open an Indian restaurant in the city of Indore, India, to maximize the profit of the owner.</a:t>
            </a:r>
            <a:endParaRPr sz="1600" dirty="0">
              <a:solidFill>
                <a:schemeClr val="dk1"/>
              </a:solidFill>
              <a:highlight>
                <a:srgbClr val="FFFFFE"/>
              </a:highlight>
              <a:latin typeface="Times New Roman" panose="02020603050405020304" pitchFamily="18" charset="0"/>
              <a:ea typeface="Courier New"/>
              <a:cs typeface="Times New Roman" panose="02020603050405020304" pitchFamily="18" charset="0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</a:rPr>
              <a:t> </a:t>
            </a:r>
            <a:endParaRPr sz="16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0" dirty="0"/>
          </a:p>
        </p:txBody>
      </p:sp>
      <p:sp>
        <p:nvSpPr>
          <p:cNvPr id="170" name="Google Shape;170;p22"/>
          <p:cNvSpPr txBox="1">
            <a:spLocks noGrp="1"/>
          </p:cNvSpPr>
          <p:nvPr>
            <p:ph type="subTitle" idx="1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chemeClr val="dk2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300"/>
          </a:p>
        </p:txBody>
      </p:sp>
      <p:sp>
        <p:nvSpPr>
          <p:cNvPr id="171" name="Google Shape;171;p2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xmlns="" id="{45DAC333-8965-75DE-D030-09A551C25A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3244255"/>
              </p:ext>
            </p:extLst>
          </p:nvPr>
        </p:nvGraphicFramePr>
        <p:xfrm>
          <a:off x="4572000" y="1"/>
          <a:ext cx="4516998" cy="5143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/>
          <p:nvPr/>
        </p:nvSpPr>
        <p:spPr>
          <a:xfrm rot="10592382">
            <a:off x="5513499" y="1379656"/>
            <a:ext cx="2689002" cy="2689002"/>
          </a:xfrm>
          <a:prstGeom prst="blockArc">
            <a:avLst>
              <a:gd name="adj1" fmla="val 2627839"/>
              <a:gd name="adj2" fmla="val 5880699"/>
              <a:gd name="adj3" fmla="val 7985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DATA COLLECTION</a:t>
            </a:r>
            <a:endParaRPr sz="3000" dirty="0"/>
          </a:p>
        </p:txBody>
      </p:sp>
      <p:sp>
        <p:nvSpPr>
          <p:cNvPr id="178" name="Google Shape;178;p23"/>
          <p:cNvSpPr txBox="1">
            <a:spLocks noGrp="1"/>
          </p:cNvSpPr>
          <p:nvPr>
            <p:ph type="subTitle" idx="1"/>
          </p:nvPr>
        </p:nvSpPr>
        <p:spPr>
          <a:xfrm>
            <a:off x="584391" y="2571750"/>
            <a:ext cx="3898231" cy="17596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5000"/>
              </a:lnSpc>
              <a:spcAft>
                <a:spcPts val="1000"/>
              </a:spcAft>
            </a:pPr>
            <a:r>
              <a:rPr lang="en-US" sz="1400" dirty="0"/>
              <a:t>Dataset containing Neighborhoods of Indore, the dataset holds the names Neighborhood in Indore extracted from Wikipedia.</a:t>
            </a:r>
          </a:p>
          <a:p>
            <a:pPr marL="0" indent="0">
              <a:lnSpc>
                <a:spcPct val="115000"/>
              </a:lnSpc>
              <a:spcAft>
                <a:spcPts val="1000"/>
              </a:spcAft>
            </a:pPr>
            <a:r>
              <a:rPr lang="en-US" sz="1400" dirty="0"/>
              <a:t>Here is a link to the dataset. </a:t>
            </a:r>
            <a:r>
              <a:rPr lang="en-US" sz="1400" dirty="0">
                <a:hlinkClick r:id="rId3"/>
              </a:rPr>
              <a:t>https://en.wikipedia.org/wiki/Category:Neighbourhoods_in_Indore</a:t>
            </a:r>
            <a:endParaRPr lang="en-US"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300" dirty="0"/>
          </a:p>
        </p:txBody>
      </p:sp>
      <p:sp>
        <p:nvSpPr>
          <p:cNvPr id="179" name="Google Shape;179;p23"/>
          <p:cNvSpPr txBox="1">
            <a:spLocks noGrp="1"/>
          </p:cNvSpPr>
          <p:nvPr>
            <p:ph type="body" idx="2"/>
          </p:nvPr>
        </p:nvSpPr>
        <p:spPr>
          <a:xfrm>
            <a:off x="6038550" y="2081288"/>
            <a:ext cx="16389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dk1"/>
                </a:solidFill>
              </a:rPr>
              <a:t>75</a:t>
            </a:r>
            <a:endParaRPr sz="36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2400" b="1" dirty="0">
              <a:solidFill>
                <a:schemeClr val="dk1"/>
              </a:solidFill>
            </a:endParaRPr>
          </a:p>
        </p:txBody>
      </p:sp>
      <p:sp>
        <p:nvSpPr>
          <p:cNvPr id="180" name="Google Shape;180;p23"/>
          <p:cNvSpPr/>
          <p:nvPr/>
        </p:nvSpPr>
        <p:spPr>
          <a:xfrm>
            <a:off x="5513395" y="1379567"/>
            <a:ext cx="2688900" cy="2688900"/>
          </a:xfrm>
          <a:prstGeom prst="blockArc">
            <a:avLst>
              <a:gd name="adj1" fmla="val 16211102"/>
              <a:gd name="adj2" fmla="val 13367420"/>
              <a:gd name="adj3" fmla="val 7983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3"/>
          <p:cNvSpPr txBox="1">
            <a:spLocks noGrp="1"/>
          </p:cNvSpPr>
          <p:nvPr>
            <p:ph type="body" idx="2"/>
          </p:nvPr>
        </p:nvSpPr>
        <p:spPr>
          <a:xfrm>
            <a:off x="5877325" y="2715963"/>
            <a:ext cx="19611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dirty="0"/>
              <a:t>There are total 75 localities in Indore.</a:t>
            </a:r>
            <a:endParaRPr sz="11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7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DATA COLLECTION</a:t>
            </a:r>
            <a:endParaRPr sz="3000" dirty="0"/>
          </a:p>
        </p:txBody>
      </p:sp>
      <p:sp>
        <p:nvSpPr>
          <p:cNvPr id="187" name="Google Shape;187;p24"/>
          <p:cNvSpPr txBox="1">
            <a:spLocks noGrp="1"/>
          </p:cNvSpPr>
          <p:nvPr>
            <p:ph type="subTitle" idx="1"/>
          </p:nvPr>
        </p:nvSpPr>
        <p:spPr>
          <a:xfrm>
            <a:off x="724950" y="3103950"/>
            <a:ext cx="3300900" cy="968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 dirty="0"/>
              <a:t>The Colony wise population , Selling price of land per Square feet and area of the localities in km also collected.</a:t>
            </a:r>
            <a:endParaRPr sz="1300" dirty="0"/>
          </a:p>
        </p:txBody>
      </p:sp>
      <p:sp>
        <p:nvSpPr>
          <p:cNvPr id="190" name="Google Shape;190;p24"/>
          <p:cNvSpPr txBox="1"/>
          <p:nvPr/>
        </p:nvSpPr>
        <p:spPr>
          <a:xfrm>
            <a:off x="5207600" y="3521563"/>
            <a:ext cx="33009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image3.png">
            <a:extLst>
              <a:ext uri="{FF2B5EF4-FFF2-40B4-BE49-F238E27FC236}">
                <a16:creationId xmlns:a16="http://schemas.microsoft.com/office/drawing/2014/main" xmlns="" id="{FF19029B-53E9-CED2-30FF-BD7C64DAB68B}"/>
              </a:ext>
            </a:extLst>
          </p:cNvPr>
          <p:cNvPicPr/>
          <p:nvPr/>
        </p:nvPicPr>
        <p:blipFill>
          <a:blip r:embed="rId3"/>
          <a:srcRect b="14349"/>
          <a:stretch>
            <a:fillRect/>
          </a:stretch>
        </p:blipFill>
        <p:spPr>
          <a:xfrm>
            <a:off x="4571999" y="0"/>
            <a:ext cx="4571999" cy="2457614"/>
          </a:xfrm>
          <a:prstGeom prst="rect">
            <a:avLst/>
          </a:prstGeom>
          <a:ln/>
        </p:spPr>
      </p:pic>
      <p:pic>
        <p:nvPicPr>
          <p:cNvPr id="5" name="image31.png">
            <a:extLst>
              <a:ext uri="{FF2B5EF4-FFF2-40B4-BE49-F238E27FC236}">
                <a16:creationId xmlns:a16="http://schemas.microsoft.com/office/drawing/2014/main" xmlns="" id="{FD25DF65-CEE2-9A6F-E418-F04B1F89ABDD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4572000" y="2457614"/>
            <a:ext cx="4572000" cy="2636899"/>
          </a:xfrm>
          <a:prstGeom prst="rect">
            <a:avLst/>
          </a:prstGeom>
          <a:ln/>
        </p:spPr>
      </p:pic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89F28AF-6856-088A-188D-4B1CD5BD5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80F2C1A-67C0-816A-1A3F-622DA8502A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03" y="3005850"/>
            <a:ext cx="3970848" cy="1421771"/>
          </a:xfrm>
        </p:spPr>
        <p:txBody>
          <a:bodyPr/>
          <a:lstStyle/>
          <a:p>
            <a:r>
              <a:rPr kumimoji="0" lang="en" sz="13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	I Used Geopy Python Library to get Coordinates of Neighborhood.</a:t>
            </a:r>
          </a:p>
          <a:p>
            <a:r>
              <a:rPr lang="en" sz="1300" dirty="0">
                <a:solidFill>
                  <a:srgbClr val="595959"/>
                </a:solidFill>
              </a:rPr>
              <a:t>	</a:t>
            </a:r>
          </a:p>
          <a:p>
            <a:r>
              <a:rPr kumimoji="0" lang="en" sz="13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	Foresquare Api to explore near by venues, venues category and their coordinates. 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DE29978-9329-C9F6-57D9-DF6AF6FFC81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46050" indent="0">
              <a:buNone/>
            </a:pPr>
            <a:endParaRPr lang="en-IN" dirty="0"/>
          </a:p>
        </p:txBody>
      </p:sp>
      <p:pic>
        <p:nvPicPr>
          <p:cNvPr id="7" name="image30.png">
            <a:extLst>
              <a:ext uri="{FF2B5EF4-FFF2-40B4-BE49-F238E27FC236}">
                <a16:creationId xmlns:a16="http://schemas.microsoft.com/office/drawing/2014/main" xmlns="" id="{5FBD3A86-F78B-AEBC-53DC-BBADB1930AF6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572001" y="-1"/>
            <a:ext cx="4572000" cy="2646947"/>
          </a:xfrm>
          <a:prstGeom prst="rect">
            <a:avLst/>
          </a:prstGeom>
          <a:ln/>
        </p:spPr>
      </p:pic>
      <p:pic>
        <p:nvPicPr>
          <p:cNvPr id="8" name="image27.png">
            <a:extLst>
              <a:ext uri="{FF2B5EF4-FFF2-40B4-BE49-F238E27FC236}">
                <a16:creationId xmlns:a16="http://schemas.microsoft.com/office/drawing/2014/main" xmlns="" id="{41752154-6126-91D2-106F-E3906956401F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571999" y="2646946"/>
            <a:ext cx="4514959" cy="249655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695370809"/>
      </p:ext>
    </p:extLst>
  </p:cSld>
  <p:clrMapOvr>
    <a:masterClrMapping/>
  </p:clrMapOvr>
  <p:transition spd="slow">
    <p:comb/>
  </p:transition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778</Words>
  <Application>Microsoft Office PowerPoint</Application>
  <PresentationFormat>On-screen Show (16:9)</PresentationFormat>
  <Paragraphs>110</Paragraphs>
  <Slides>20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Algerian</vt:lpstr>
      <vt:lpstr>Times New Roman</vt:lpstr>
      <vt:lpstr>Wingdings</vt:lpstr>
      <vt:lpstr>Raleway</vt:lpstr>
      <vt:lpstr>Calibri</vt:lpstr>
      <vt:lpstr>Lato</vt:lpstr>
      <vt:lpstr>Courier New</vt:lpstr>
      <vt:lpstr>Streamline</vt:lpstr>
      <vt:lpstr>LEVERAGING MACHINE LEARNING AND SOCIOECONOMIC INDICATORS TO RECOMMEND A BEST LOCALITY FOR RESTAURANT IN INDORE</vt:lpstr>
      <vt:lpstr>Outline</vt:lpstr>
      <vt:lpstr>Problem statement</vt:lpstr>
      <vt:lpstr>Why Do Restaurants Fail? There are many reasons that a restaurant may fail, but here are the 6 most common reasons: Bad Location Inexperience Inflated costs Improper pricing Lack of Marketing Disorganization </vt:lpstr>
      <vt:lpstr>A BAD LOCATION  </vt:lpstr>
      <vt:lpstr>METHODOLOGY </vt:lpstr>
      <vt:lpstr>DATA COLLECTION</vt:lpstr>
      <vt:lpstr>DATA COLLECTION</vt:lpstr>
      <vt:lpstr>DATA COLLECTION</vt:lpstr>
      <vt:lpstr>DATA PREPROSSESING </vt:lpstr>
      <vt:lpstr>K-MEANS CLUSTERING</vt:lpstr>
      <vt:lpstr>Evolution:  </vt:lpstr>
      <vt:lpstr>Clustering Based on Venue Category:</vt:lpstr>
      <vt:lpstr>Clustering Based on Restaurant Type:</vt:lpstr>
      <vt:lpstr>Clustering Based on Population &amp; Area:</vt:lpstr>
      <vt:lpstr>RESULTS: </vt:lpstr>
      <vt:lpstr>CONCLUSION   </vt:lpstr>
      <vt:lpstr>FUTURE SCOPE</vt:lpstr>
      <vt:lpstr>Questions?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Wireframes</dc:title>
  <dc:creator>Taruna</dc:creator>
  <cp:lastModifiedBy>Taruna</cp:lastModifiedBy>
  <cp:revision>3</cp:revision>
  <dcterms:modified xsi:type="dcterms:W3CDTF">2023-05-13T06:24:50Z</dcterms:modified>
</cp:coreProperties>
</file>